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2c7ae33ea4d0448c" Type="http://schemas.microsoft.com/office/2006/relationships/ui/extensibility" Target="customUI/customUI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5" r:id="rId5"/>
  </p:sldMasterIdLst>
  <p:notesMasterIdLst>
    <p:notesMasterId r:id="rId22"/>
  </p:notesMasterIdLst>
  <p:handoutMasterIdLst>
    <p:handoutMasterId r:id="rId23"/>
  </p:handoutMasterIdLst>
  <p:sldIdLst>
    <p:sldId id="620" r:id="rId6"/>
    <p:sldId id="889" r:id="rId7"/>
    <p:sldId id="891" r:id="rId8"/>
    <p:sldId id="892" r:id="rId9"/>
    <p:sldId id="893" r:id="rId10"/>
    <p:sldId id="890" r:id="rId11"/>
    <p:sldId id="883" r:id="rId12"/>
    <p:sldId id="268" r:id="rId13"/>
    <p:sldId id="894" r:id="rId14"/>
    <p:sldId id="879" r:id="rId15"/>
    <p:sldId id="880" r:id="rId16"/>
    <p:sldId id="881" r:id="rId17"/>
    <p:sldId id="884" r:id="rId18"/>
    <p:sldId id="885" r:id="rId19"/>
    <p:sldId id="645" r:id="rId20"/>
    <p:sldId id="277" r:id="rId21"/>
  </p:sldIdLst>
  <p:sldSz cx="12192000" cy="6858000"/>
  <p:notesSz cx="6858000" cy="9144000"/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E49635F7-63D7-45E7-BE86-F1E3ACFA921E}">
          <p14:sldIdLst>
            <p14:sldId id="620"/>
            <p14:sldId id="889"/>
            <p14:sldId id="891"/>
            <p14:sldId id="892"/>
            <p14:sldId id="893"/>
            <p14:sldId id="890"/>
          </p14:sldIdLst>
        </p14:section>
        <p14:section name="Summary Section" id="{80A9C2ED-C163-49DB-81D6-7CA2FA6126F8}">
          <p14:sldIdLst>
            <p14:sldId id="883"/>
          </p14:sldIdLst>
        </p14:section>
        <p14:section name="Know Your Data" id="{21E534D9-55E9-4A4E-B8D4-F9AFE2F5F5BF}">
          <p14:sldIdLst>
            <p14:sldId id="268"/>
            <p14:sldId id="894"/>
          </p14:sldIdLst>
        </p14:section>
        <p14:section name="Metadata Matters" id="{BF9F0DCA-7F61-4623-B288-AF40B6568AC6}">
          <p14:sldIdLst>
            <p14:sldId id="879"/>
          </p14:sldIdLst>
        </p14:section>
        <p14:section name="Watout for skewness" id="{5E304701-4E01-4911-90BF-B84BC738718B}">
          <p14:sldIdLst>
            <p14:sldId id="880"/>
          </p14:sldIdLst>
        </p14:section>
        <p14:section name="Guard against bad data" id="{DE086FFB-8967-44C9-A2AB-B7107562CB5D}">
          <p14:sldIdLst>
            <p14:sldId id="881"/>
          </p14:sldIdLst>
        </p14:section>
        <p14:section name="Governance" id="{1F8CBFEA-4A92-43F9-B753-C7B2EF8F0120}">
          <p14:sldIdLst>
            <p14:sldId id="884"/>
          </p14:sldIdLst>
        </p14:section>
        <p14:section name="Tooling" id="{6243C032-8A5C-43EA-B5EB-9E07DA09407F}">
          <p14:sldIdLst>
            <p14:sldId id="885"/>
          </p14:sldIdLst>
        </p14:section>
        <p14:section name="Call out slides" id="{22B3032D-551C-47B4-88AE-04B927582960}">
          <p14:sldIdLst>
            <p14:sldId id="645"/>
          </p14:sldIdLst>
        </p14:section>
        <p14:section name="Thank you" id="{46604D4F-D6B6-4E66-83F4-07E1F88E209D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am Elhoda" initials="ME" lastIdx="44" clrIdx="0"/>
  <p:cmAuthor id="2" name="Helen Dean" initials="HD" lastIdx="9" clrIdx="1">
    <p:extLst>
      <p:ext uri="{19B8F6BF-5375-455C-9EA6-DF929625EA0E}">
        <p15:presenceInfo xmlns:p15="http://schemas.microsoft.com/office/powerpoint/2012/main" userId="Helen Dean" providerId="None"/>
      </p:ext>
    </p:extLst>
  </p:cmAuthor>
  <p:cmAuthor id="3" name="Erika Azurin" initials="EA" lastIdx="4" clrIdx="2">
    <p:extLst>
      <p:ext uri="{19B8F6BF-5375-455C-9EA6-DF929625EA0E}">
        <p15:presenceInfo xmlns:p15="http://schemas.microsoft.com/office/powerpoint/2012/main" userId="S-1-5-21-49545237-2668630945-3668652805-366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CC"/>
    <a:srgbClr val="F68FA7"/>
    <a:srgbClr val="0E39FB"/>
    <a:srgbClr val="ED1F4F"/>
    <a:srgbClr val="D8F3D8"/>
    <a:srgbClr val="C5ECC5"/>
    <a:srgbClr val="FF2896"/>
    <a:srgbClr val="00AC00"/>
    <a:srgbClr val="0099F8"/>
    <a:srgbClr val="074F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D7A749-D17B-4CA3-8ACE-FC3243A1BAD1}" v="4" dt="2020-11-20T23:40:25.102"/>
  </p1510:revLst>
</p1510:revInfo>
</file>

<file path=ppt/tableStyles.xml><?xml version="1.0" encoding="utf-8"?>
<a:tblStyleLst xmlns:a="http://schemas.openxmlformats.org/drawingml/2006/main" def="{95FA9646-C772-4898-8722-9C7C3AA66207}">
  <a:tblStyle styleId="{95FA9646-C772-4898-8722-9C7C3AA66207}" styleName="Purple Table Red">
    <a:wholeTbl>
      <a:tcTxStyle>
        <a:fontRef idx="minor"/>
        <a:srgbClr val="000000"/>
      </a:tcTxStyle>
      <a:tcStyle>
        <a:tcBdr>
          <a:left>
            <a:ln w="6350" cmpd="sng">
              <a:solidFill>
                <a:srgbClr val="FFFFFF"/>
              </a:solidFill>
            </a:ln>
          </a:left>
          <a:right>
            <a:ln w="6350" cmpd="sng">
              <a:solidFill>
                <a:srgbClr val="FFFFFF"/>
              </a:solidFill>
            </a:ln>
          </a:right>
          <a:top>
            <a:ln w="6350" cmpd="sng">
              <a:solidFill>
                <a:srgbClr val="FFFFFF"/>
              </a:solidFill>
            </a:ln>
          </a:top>
          <a:bottom>
            <a:ln w="12700" cmpd="sng">
              <a:solidFill>
                <a:srgbClr val="000000"/>
              </a:solidFill>
            </a:ln>
          </a:bottom>
          <a:insideH>
            <a:ln w="25400" cap="rnd" cmpd="sng">
              <a:solidFill>
                <a:srgbClr val="FFFFFF"/>
              </a:solidFill>
              <a:prstDash val="dot"/>
            </a:ln>
          </a:insideH>
          <a:insideV>
            <a:ln w="6350" cmpd="sng">
              <a:solidFill>
                <a:srgbClr val="FFFFFF"/>
              </a:solidFill>
            </a:ln>
          </a:insideV>
        </a:tcBdr>
      </a:tcStyle>
    </a:wholeTbl>
    <a:band1H>
      <a:tcStyle>
        <a:tcBdr/>
        <a:fill>
          <a:solidFill>
            <a:srgbClr val="EFEF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EFEFEF"/>
          </a:solidFill>
        </a:fill>
      </a:tcStyle>
    </a:band1V>
    <a:band2V>
      <a:tcStyle>
        <a:tcBdr/>
      </a:tcStyle>
    </a:band2V>
    <a:lastCol>
      <a:tcTxStyle b="on">
        <a:fontRef idx="major"/>
        <a:srgbClr val="FFFFFF"/>
      </a:tcTxStyle>
      <a:tcStyle>
        <a:tcBdr>
          <a:top>
            <a:lnRef idx="0">
              <a:scrgbClr r="0" g="0" b="0"/>
            </a:lnRef>
          </a:top>
          <a:bottom>
            <a:lnRef idx="0">
              <a:scrgbClr r="0" g="0" b="0"/>
            </a:lnRef>
          </a:bottom>
        </a:tcBdr>
        <a:fill>
          <a:solidFill>
            <a:srgbClr val="ED1F4F"/>
          </a:solidFill>
        </a:fill>
      </a:tcStyle>
    </a:lastCol>
    <a:firstCol>
      <a:tcTxStyle b="on">
        <a:fontRef idx="major"/>
        <a:srgbClr val="FFFFFF"/>
      </a:tcTxStyle>
      <a:tcStyle>
        <a:tcBdr>
          <a:top>
            <a:lnRef idx="0">
              <a:scrgbClr r="0" g="0" b="0"/>
            </a:lnRef>
          </a:top>
          <a:bottom>
            <a:lnRef idx="0">
              <a:scrgbClr r="0" g="0" b="0"/>
            </a:lnRef>
          </a:bottom>
        </a:tcBdr>
        <a:fill>
          <a:solidFill>
            <a:srgbClr val="ED1F4F"/>
          </a:solidFill>
        </a:fill>
      </a:tcStyle>
    </a:firstCol>
    <a:lastRow>
      <a:tcTxStyle b="on">
        <a:fontRef idx="major"/>
        <a:srgbClr val="FFFFFF"/>
      </a:tcTxStyle>
      <a:tcStyle>
        <a:tcBdr>
          <a:top>
            <a:ln w="6350" cmpd="sng">
              <a:solidFill>
                <a:srgbClr val="FFFFFF"/>
              </a:solidFill>
            </a:ln>
          </a:top>
          <a:bottom>
            <a:ln w="6350" cmpd="sng">
              <a:solidFill>
                <a:srgbClr val="FFFFFF"/>
              </a:solidFill>
            </a:ln>
          </a:bottom>
        </a:tcBdr>
        <a:fill>
          <a:solidFill>
            <a:srgbClr val="ED1F4F"/>
          </a:solidFill>
        </a:fill>
      </a:tcStyle>
    </a:lastRow>
    <a:firstRow>
      <a:tcTxStyle b="on">
        <a:fontRef idx="major"/>
        <a:srgbClr val="FFFFFF"/>
      </a:tcTxStyle>
      <a:tcStyle>
        <a:tcBdr>
          <a:top>
            <a:ln w="6350" cmpd="sng">
              <a:solidFill>
                <a:srgbClr val="FFFFFF"/>
              </a:solidFill>
            </a:ln>
          </a:top>
          <a:bottom>
            <a:ln w="6350" cmpd="sng">
              <a:solidFill>
                <a:srgbClr val="FFFFFF"/>
              </a:solidFill>
            </a:ln>
          </a:bottom>
        </a:tcBdr>
        <a:fill>
          <a:solidFill>
            <a:srgbClr val="ED1F4F"/>
          </a:solidFill>
        </a:fill>
      </a:tcStyle>
    </a:firstRow>
  </a:tblStyle>
  <a:tblStyle styleId="{3DCF966B-0CDF-4B17-B95E-0E9DDE731A45}" styleName="Purple Table Blue">
    <a:wholeTbl>
      <a:tcTxStyle>
        <a:fontRef idx="minor"/>
        <a:srgbClr val="000000"/>
      </a:tcTxStyle>
      <a:tcStyle>
        <a:tcBdr>
          <a:left>
            <a:ln w="6350" cmpd="sng">
              <a:solidFill>
                <a:srgbClr val="FFFFFF"/>
              </a:solidFill>
            </a:ln>
          </a:left>
          <a:right>
            <a:ln w="6350" cmpd="sng">
              <a:solidFill>
                <a:srgbClr val="FFFFFF"/>
              </a:solidFill>
            </a:ln>
          </a:right>
          <a:top>
            <a:ln w="6350" cmpd="sng">
              <a:solidFill>
                <a:srgbClr val="FFFFFF"/>
              </a:solidFill>
            </a:ln>
          </a:top>
          <a:bottom>
            <a:ln w="12700" cmpd="sng">
              <a:solidFill>
                <a:srgbClr val="000000"/>
              </a:solidFill>
            </a:ln>
          </a:bottom>
          <a:insideH>
            <a:ln w="25400" cap="rnd" cmpd="sng">
              <a:solidFill>
                <a:srgbClr val="FFFFFF"/>
              </a:solidFill>
              <a:prstDash val="dot"/>
            </a:ln>
          </a:insideH>
          <a:insideV>
            <a:ln w="6350" cmpd="sng">
              <a:solidFill>
                <a:srgbClr val="FFFFFF"/>
              </a:solidFill>
            </a:ln>
          </a:insideV>
        </a:tcBdr>
      </a:tcStyle>
    </a:wholeTbl>
    <a:band1H>
      <a:tcStyle>
        <a:tcBdr/>
        <a:fill>
          <a:solidFill>
            <a:srgbClr val="EFEF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EFEFEF"/>
          </a:solidFill>
        </a:fill>
      </a:tcStyle>
    </a:band1V>
    <a:band2V>
      <a:tcStyle>
        <a:tcBdr/>
      </a:tcStyle>
    </a:band2V>
    <a:lastCol>
      <a:tcTxStyle b="on">
        <a:fontRef idx="major"/>
        <a:srgbClr val="FFFFFF"/>
      </a:tcTxStyle>
      <a:tcStyle>
        <a:tcBdr>
          <a:top>
            <a:lnRef idx="0">
              <a:scrgbClr r="0" g="0" b="0"/>
            </a:lnRef>
          </a:top>
          <a:bottom>
            <a:lnRef idx="0">
              <a:scrgbClr r="0" g="0" b="0"/>
            </a:lnRef>
          </a:bottom>
        </a:tcBdr>
        <a:fill>
          <a:solidFill>
            <a:srgbClr val="0E39FB"/>
          </a:solidFill>
        </a:fill>
      </a:tcStyle>
    </a:lastCol>
    <a:firstCol>
      <a:tcTxStyle b="on">
        <a:fontRef idx="major"/>
        <a:srgbClr val="FFFFFF"/>
      </a:tcTxStyle>
      <a:tcStyle>
        <a:tcBdr>
          <a:top>
            <a:lnRef idx="0">
              <a:scrgbClr r="0" g="0" b="0"/>
            </a:lnRef>
          </a:top>
          <a:bottom>
            <a:lnRef idx="0">
              <a:scrgbClr r="0" g="0" b="0"/>
            </a:lnRef>
          </a:bottom>
        </a:tcBdr>
        <a:fill>
          <a:solidFill>
            <a:srgbClr val="0E39FB"/>
          </a:solidFill>
        </a:fill>
      </a:tcStyle>
    </a:firstCol>
    <a:lastRow>
      <a:tcTxStyle b="on">
        <a:fontRef idx="major"/>
        <a:srgbClr val="FFFFFF"/>
      </a:tcTxStyle>
      <a:tcStyle>
        <a:tcBdr>
          <a:top>
            <a:ln w="6350" cmpd="sng">
              <a:solidFill>
                <a:srgbClr val="FFFFFF"/>
              </a:solidFill>
            </a:ln>
          </a:top>
          <a:bottom>
            <a:ln w="6350" cmpd="sng">
              <a:solidFill>
                <a:srgbClr val="FFFFFF"/>
              </a:solidFill>
            </a:ln>
          </a:bottom>
        </a:tcBdr>
        <a:fill>
          <a:solidFill>
            <a:srgbClr val="0E39FB"/>
          </a:solidFill>
        </a:fill>
      </a:tcStyle>
    </a:lastRow>
    <a:firstRow>
      <a:tcTxStyle b="on">
        <a:fontRef idx="major"/>
        <a:srgbClr val="FFFFFF"/>
      </a:tcTxStyle>
      <a:tcStyle>
        <a:tcBdr>
          <a:top>
            <a:ln w="6350" cmpd="sng">
              <a:solidFill>
                <a:srgbClr val="FFFFFF"/>
              </a:solidFill>
            </a:ln>
          </a:top>
          <a:bottom>
            <a:ln w="6350" cmpd="sng">
              <a:solidFill>
                <a:srgbClr val="FFFFFF"/>
              </a:solidFill>
            </a:ln>
          </a:bottom>
        </a:tcBdr>
        <a:fill>
          <a:solidFill>
            <a:srgbClr val="0E39FB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02" autoAdjust="0"/>
    <p:restoredTop sz="91511" autoAdjust="0"/>
  </p:normalViewPr>
  <p:slideViewPr>
    <p:cSldViewPr snapToGrid="0" showGuides="1">
      <p:cViewPr varScale="1">
        <p:scale>
          <a:sx n="106" d="100"/>
          <a:sy n="106" d="100"/>
        </p:scale>
        <p:origin x="408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48" d="100"/>
          <a:sy n="48" d="100"/>
        </p:scale>
        <p:origin x="-2724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usry Mohamed" userId="5338ef27-b7ef-4a26-a236-3cc41761ff52" providerId="ADAL" clId="{62D7A749-D17B-4CA3-8ACE-FC3243A1BAD1}"/>
    <pc:docChg chg="undo custSel delSld modSld modSection">
      <pc:chgData name="Yousry Mohamed" userId="5338ef27-b7ef-4a26-a236-3cc41761ff52" providerId="ADAL" clId="{62D7A749-D17B-4CA3-8ACE-FC3243A1BAD1}" dt="2020-11-20T23:47:43.544" v="73" actId="207"/>
      <pc:docMkLst>
        <pc:docMk/>
      </pc:docMkLst>
      <pc:sldChg chg="addSp delSp modSp mod">
        <pc:chgData name="Yousry Mohamed" userId="5338ef27-b7ef-4a26-a236-3cc41761ff52" providerId="ADAL" clId="{62D7A749-D17B-4CA3-8ACE-FC3243A1BAD1}" dt="2020-11-20T23:47:43.544" v="73" actId="207"/>
        <pc:sldMkLst>
          <pc:docMk/>
          <pc:sldMk cId="886583942" sldId="277"/>
        </pc:sldMkLst>
        <pc:spChg chg="mod">
          <ac:chgData name="Yousry Mohamed" userId="5338ef27-b7ef-4a26-a236-3cc41761ff52" providerId="ADAL" clId="{62D7A749-D17B-4CA3-8ACE-FC3243A1BAD1}" dt="2020-11-20T23:40:23.959" v="36" actId="1076"/>
          <ac:spMkLst>
            <pc:docMk/>
            <pc:sldMk cId="886583942" sldId="277"/>
            <ac:spMk id="4" creationId="{1BC966E2-3D9C-4869-B4BB-C39EBCA77B55}"/>
          </ac:spMkLst>
        </pc:spChg>
        <pc:spChg chg="add del mod">
          <ac:chgData name="Yousry Mohamed" userId="5338ef27-b7ef-4a26-a236-3cc41761ff52" providerId="ADAL" clId="{62D7A749-D17B-4CA3-8ACE-FC3243A1BAD1}" dt="2020-11-20T23:40:19.562" v="34"/>
          <ac:spMkLst>
            <pc:docMk/>
            <pc:sldMk cId="886583942" sldId="277"/>
            <ac:spMk id="6" creationId="{C96953B7-6688-484F-A07D-54672E3FB55D}"/>
          </ac:spMkLst>
        </pc:spChg>
        <pc:spChg chg="add del mod">
          <ac:chgData name="Yousry Mohamed" userId="5338ef27-b7ef-4a26-a236-3cc41761ff52" providerId="ADAL" clId="{62D7A749-D17B-4CA3-8ACE-FC3243A1BAD1}" dt="2020-11-20T23:40:48.164" v="70" actId="20577"/>
          <ac:spMkLst>
            <pc:docMk/>
            <pc:sldMk cId="886583942" sldId="277"/>
            <ac:spMk id="8" creationId="{329A19BE-83D1-4410-B6FF-761EE1C5838E}"/>
          </ac:spMkLst>
        </pc:spChg>
        <pc:spChg chg="add mod">
          <ac:chgData name="Yousry Mohamed" userId="5338ef27-b7ef-4a26-a236-3cc41761ff52" providerId="ADAL" clId="{62D7A749-D17B-4CA3-8ACE-FC3243A1BAD1}" dt="2020-11-20T23:47:43.544" v="73" actId="207"/>
          <ac:spMkLst>
            <pc:docMk/>
            <pc:sldMk cId="886583942" sldId="277"/>
            <ac:spMk id="10" creationId="{99EED591-5F1D-4312-83F8-BFDFB0846C9F}"/>
          </ac:spMkLst>
        </pc:spChg>
      </pc:sldChg>
      <pc:sldChg chg="modSp mod">
        <pc:chgData name="Yousry Mohamed" userId="5338ef27-b7ef-4a26-a236-3cc41761ff52" providerId="ADAL" clId="{62D7A749-D17B-4CA3-8ACE-FC3243A1BAD1}" dt="2020-11-20T04:46:12.679" v="29" actId="20577"/>
        <pc:sldMkLst>
          <pc:docMk/>
          <pc:sldMk cId="2495419783" sldId="620"/>
        </pc:sldMkLst>
        <pc:spChg chg="mod">
          <ac:chgData name="Yousry Mohamed" userId="5338ef27-b7ef-4a26-a236-3cc41761ff52" providerId="ADAL" clId="{62D7A749-D17B-4CA3-8ACE-FC3243A1BAD1}" dt="2020-11-20T04:46:12.679" v="29" actId="20577"/>
          <ac:spMkLst>
            <pc:docMk/>
            <pc:sldMk cId="2495419783" sldId="620"/>
            <ac:spMk id="8" creationId="{AE2A6359-E098-4784-BAD7-15D84780F0F7}"/>
          </ac:spMkLst>
        </pc:spChg>
        <pc:spChg chg="mod">
          <ac:chgData name="Yousry Mohamed" userId="5338ef27-b7ef-4a26-a236-3cc41761ff52" providerId="ADAL" clId="{62D7A749-D17B-4CA3-8ACE-FC3243A1BAD1}" dt="2020-11-20T04:46:02.768" v="5" actId="20577"/>
          <ac:spMkLst>
            <pc:docMk/>
            <pc:sldMk cId="2495419783" sldId="620"/>
            <ac:spMk id="9" creationId="{CBB947F2-8341-4BDE-AF05-097DEDE7921B}"/>
          </ac:spMkLst>
        </pc:spChg>
      </pc:sldChg>
      <pc:sldChg chg="del">
        <pc:chgData name="Yousry Mohamed" userId="5338ef27-b7ef-4a26-a236-3cc41761ff52" providerId="ADAL" clId="{62D7A749-D17B-4CA3-8ACE-FC3243A1BAD1}" dt="2020-11-20T22:44:28.662" v="31" actId="47"/>
        <pc:sldMkLst>
          <pc:docMk/>
          <pc:sldMk cId="1197979483" sldId="887"/>
        </pc:sldMkLst>
      </pc:sldChg>
      <pc:sldChg chg="del modTransition">
        <pc:chgData name="Yousry Mohamed" userId="5338ef27-b7ef-4a26-a236-3cc41761ff52" providerId="ADAL" clId="{62D7A749-D17B-4CA3-8ACE-FC3243A1BAD1}" dt="2020-11-20T22:44:30.005" v="32" actId="47"/>
        <pc:sldMkLst>
          <pc:docMk/>
          <pc:sldMk cId="2694001429" sldId="888"/>
        </pc:sldMkLst>
      </pc:sldChg>
    </pc:docChg>
  </pc:docChgLst>
  <pc:docChgLst>
    <pc:chgData name="Yousry Mohamed" userId="5338ef27-b7ef-4a26-a236-3cc41761ff52" providerId="ADAL" clId="{E9A203B0-E0D8-4E76-B67F-D02EDF4B24B3}"/>
    <pc:docChg chg="undo redo custSel mod addSld delSld modSld sldOrd addSection delSection modSection">
      <pc:chgData name="Yousry Mohamed" userId="5338ef27-b7ef-4a26-a236-3cc41761ff52" providerId="ADAL" clId="{E9A203B0-E0D8-4E76-B67F-D02EDF4B24B3}" dt="2020-10-14T23:34:00.612" v="2512" actId="20577"/>
      <pc:docMkLst>
        <pc:docMk/>
      </pc:docMkLst>
      <pc:sldChg chg="del">
        <pc:chgData name="Yousry Mohamed" userId="5338ef27-b7ef-4a26-a236-3cc41761ff52" providerId="ADAL" clId="{E9A203B0-E0D8-4E76-B67F-D02EDF4B24B3}" dt="2020-10-05T05:43:03.618" v="691" actId="47"/>
        <pc:sldMkLst>
          <pc:docMk/>
          <pc:sldMk cId="3896995710" sldId="257"/>
        </pc:sldMkLst>
      </pc:sldChg>
      <pc:sldChg chg="del">
        <pc:chgData name="Yousry Mohamed" userId="5338ef27-b7ef-4a26-a236-3cc41761ff52" providerId="ADAL" clId="{E9A203B0-E0D8-4E76-B67F-D02EDF4B24B3}" dt="2020-10-05T05:43:04.967" v="692" actId="47"/>
        <pc:sldMkLst>
          <pc:docMk/>
          <pc:sldMk cId="3020467654" sldId="258"/>
        </pc:sldMkLst>
      </pc:sldChg>
      <pc:sldChg chg="del">
        <pc:chgData name="Yousry Mohamed" userId="5338ef27-b7ef-4a26-a236-3cc41761ff52" providerId="ADAL" clId="{E9A203B0-E0D8-4E76-B67F-D02EDF4B24B3}" dt="2020-10-05T04:57:41.322" v="112" actId="47"/>
        <pc:sldMkLst>
          <pc:docMk/>
          <pc:sldMk cId="44145704" sldId="263"/>
        </pc:sldMkLst>
      </pc:sldChg>
      <pc:sldChg chg="del">
        <pc:chgData name="Yousry Mohamed" userId="5338ef27-b7ef-4a26-a236-3cc41761ff52" providerId="ADAL" clId="{E9A203B0-E0D8-4E76-B67F-D02EDF4B24B3}" dt="2020-10-05T05:42:57.169" v="687" actId="47"/>
        <pc:sldMkLst>
          <pc:docMk/>
          <pc:sldMk cId="3156840660" sldId="264"/>
        </pc:sldMkLst>
      </pc:sldChg>
      <pc:sldChg chg="del">
        <pc:chgData name="Yousry Mohamed" userId="5338ef27-b7ef-4a26-a236-3cc41761ff52" providerId="ADAL" clId="{E9A203B0-E0D8-4E76-B67F-D02EDF4B24B3}" dt="2020-10-05T05:42:58.794" v="688" actId="47"/>
        <pc:sldMkLst>
          <pc:docMk/>
          <pc:sldMk cId="1115460077" sldId="265"/>
        </pc:sldMkLst>
      </pc:sldChg>
      <pc:sldChg chg="addSp">
        <pc:chgData name="Yousry Mohamed" userId="5338ef27-b7ef-4a26-a236-3cc41761ff52" providerId="ADAL" clId="{E9A203B0-E0D8-4E76-B67F-D02EDF4B24B3}" dt="2020-10-05T05:05:52.330" v="257"/>
        <pc:sldMkLst>
          <pc:docMk/>
          <pc:sldMk cId="2231374684" sldId="268"/>
        </pc:sldMkLst>
        <pc:picChg chg="add">
          <ac:chgData name="Yousry Mohamed" userId="5338ef27-b7ef-4a26-a236-3cc41761ff52" providerId="ADAL" clId="{E9A203B0-E0D8-4E76-B67F-D02EDF4B24B3}" dt="2020-10-05T05:05:52.330" v="257"/>
          <ac:picMkLst>
            <pc:docMk/>
            <pc:sldMk cId="2231374684" sldId="268"/>
            <ac:picMk id="1026" creationId="{F67C2D56-B1AE-4E42-8915-491A8B875C5C}"/>
          </ac:picMkLst>
        </pc:picChg>
      </pc:sldChg>
      <pc:sldChg chg="addSp delSp modSp add del mod modAnim">
        <pc:chgData name="Yousry Mohamed" userId="5338ef27-b7ef-4a26-a236-3cc41761ff52" providerId="ADAL" clId="{E9A203B0-E0D8-4E76-B67F-D02EDF4B24B3}" dt="2020-10-05T09:04:45" v="1005"/>
        <pc:sldMkLst>
          <pc:docMk/>
          <pc:sldMk cId="2316131896" sldId="268"/>
        </pc:sldMkLst>
        <pc:spChg chg="mod">
          <ac:chgData name="Yousry Mohamed" userId="5338ef27-b7ef-4a26-a236-3cc41761ff52" providerId="ADAL" clId="{E9A203B0-E0D8-4E76-B67F-D02EDF4B24B3}" dt="2020-10-05T05:00:08.526" v="142"/>
          <ac:spMkLst>
            <pc:docMk/>
            <pc:sldMk cId="2316131896" sldId="268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5T09:02:13.704" v="977" actId="20577"/>
          <ac:spMkLst>
            <pc:docMk/>
            <pc:sldMk cId="2316131896" sldId="268"/>
            <ac:spMk id="3" creationId="{370EF9E1-627E-4F22-91BA-1CFF2D215584}"/>
          </ac:spMkLst>
        </pc:spChg>
        <pc:spChg chg="del mod">
          <ac:chgData name="Yousry Mohamed" userId="5338ef27-b7ef-4a26-a236-3cc41761ff52" providerId="ADAL" clId="{E9A203B0-E0D8-4E76-B67F-D02EDF4B24B3}" dt="2020-10-05T05:07:44.724" v="269" actId="478"/>
          <ac:spMkLst>
            <pc:docMk/>
            <pc:sldMk cId="2316131896" sldId="268"/>
            <ac:spMk id="6" creationId="{8E7EC62B-263F-4F5D-BCCD-9AB3BDEF5665}"/>
          </ac:spMkLst>
        </pc:spChg>
        <pc:grpChg chg="del">
          <ac:chgData name="Yousry Mohamed" userId="5338ef27-b7ef-4a26-a236-3cc41761ff52" providerId="ADAL" clId="{E9A203B0-E0D8-4E76-B67F-D02EDF4B24B3}" dt="2020-10-05T05:00:18.120" v="144" actId="478"/>
          <ac:grpSpMkLst>
            <pc:docMk/>
            <pc:sldMk cId="2316131896" sldId="268"/>
            <ac:grpSpMk id="22" creationId="{DE6D7918-7236-4BD4-9B13-6ED5E0CD960A}"/>
          </ac:grpSpMkLst>
        </pc:grpChg>
        <pc:grpChg chg="del">
          <ac:chgData name="Yousry Mohamed" userId="5338ef27-b7ef-4a26-a236-3cc41761ff52" providerId="ADAL" clId="{E9A203B0-E0D8-4E76-B67F-D02EDF4B24B3}" dt="2020-10-05T05:00:17.315" v="143" actId="478"/>
          <ac:grpSpMkLst>
            <pc:docMk/>
            <pc:sldMk cId="2316131896" sldId="268"/>
            <ac:grpSpMk id="28" creationId="{0B1DC2B9-039E-45C3-93E8-3E32B7B40F84}"/>
          </ac:grpSpMkLst>
        </pc:grpChg>
        <pc:grpChg chg="del">
          <ac:chgData name="Yousry Mohamed" userId="5338ef27-b7ef-4a26-a236-3cc41761ff52" providerId="ADAL" clId="{E9A203B0-E0D8-4E76-B67F-D02EDF4B24B3}" dt="2020-10-05T05:00:19.753" v="145" actId="478"/>
          <ac:grpSpMkLst>
            <pc:docMk/>
            <pc:sldMk cId="2316131896" sldId="268"/>
            <ac:grpSpMk id="32" creationId="{351976A7-668B-4244-B962-101065F94364}"/>
          </ac:grpSpMkLst>
        </pc:grpChg>
        <pc:picChg chg="add del">
          <ac:chgData name="Yousry Mohamed" userId="5338ef27-b7ef-4a26-a236-3cc41761ff52" providerId="ADAL" clId="{E9A203B0-E0D8-4E76-B67F-D02EDF4B24B3}" dt="2020-10-05T05:06:14.731" v="261" actId="22"/>
          <ac:picMkLst>
            <pc:docMk/>
            <pc:sldMk cId="2316131896" sldId="268"/>
            <ac:picMk id="7" creationId="{1F3ECDC1-2926-4720-9DAE-C531CE784A0B}"/>
          </ac:picMkLst>
        </pc:picChg>
        <pc:picChg chg="mod">
          <ac:chgData name="Yousry Mohamed" userId="5338ef27-b7ef-4a26-a236-3cc41761ff52" providerId="ADAL" clId="{E9A203B0-E0D8-4E76-B67F-D02EDF4B24B3}" dt="2020-10-05T05:07:51.089" v="270" actId="14100"/>
          <ac:picMkLst>
            <pc:docMk/>
            <pc:sldMk cId="2316131896" sldId="268"/>
            <ac:picMk id="21" creationId="{8D26C453-D01C-459C-BF9C-A13C56973E90}"/>
          </ac:picMkLst>
        </pc:picChg>
      </pc:sldChg>
      <pc:sldChg chg="del">
        <pc:chgData name="Yousry Mohamed" userId="5338ef27-b7ef-4a26-a236-3cc41761ff52" providerId="ADAL" clId="{E9A203B0-E0D8-4E76-B67F-D02EDF4B24B3}" dt="2020-10-05T04:56:29.111" v="69" actId="47"/>
        <pc:sldMkLst>
          <pc:docMk/>
          <pc:sldMk cId="73973995" sldId="269"/>
        </pc:sldMkLst>
      </pc:sldChg>
      <pc:sldChg chg="del">
        <pc:chgData name="Yousry Mohamed" userId="5338ef27-b7ef-4a26-a236-3cc41761ff52" providerId="ADAL" clId="{E9A203B0-E0D8-4E76-B67F-D02EDF4B24B3}" dt="2020-10-05T04:56:31.211" v="70" actId="47"/>
        <pc:sldMkLst>
          <pc:docMk/>
          <pc:sldMk cId="3723968885" sldId="270"/>
        </pc:sldMkLst>
      </pc:sldChg>
      <pc:sldChg chg="del">
        <pc:chgData name="Yousry Mohamed" userId="5338ef27-b7ef-4a26-a236-3cc41761ff52" providerId="ADAL" clId="{E9A203B0-E0D8-4E76-B67F-D02EDF4B24B3}" dt="2020-10-05T04:56:33.249" v="71" actId="47"/>
        <pc:sldMkLst>
          <pc:docMk/>
          <pc:sldMk cId="2678511254" sldId="271"/>
        </pc:sldMkLst>
      </pc:sldChg>
      <pc:sldChg chg="del">
        <pc:chgData name="Yousry Mohamed" userId="5338ef27-b7ef-4a26-a236-3cc41761ff52" providerId="ADAL" clId="{E9A203B0-E0D8-4E76-B67F-D02EDF4B24B3}" dt="2020-10-05T04:57:37.431" v="111" actId="47"/>
        <pc:sldMkLst>
          <pc:docMk/>
          <pc:sldMk cId="448036254" sldId="272"/>
        </pc:sldMkLst>
      </pc:sldChg>
      <pc:sldChg chg="del">
        <pc:chgData name="Yousry Mohamed" userId="5338ef27-b7ef-4a26-a236-3cc41761ff52" providerId="ADAL" clId="{E9A203B0-E0D8-4E76-B67F-D02EDF4B24B3}" dt="2020-10-05T04:57:43.744" v="113" actId="47"/>
        <pc:sldMkLst>
          <pc:docMk/>
          <pc:sldMk cId="3099919704" sldId="273"/>
        </pc:sldMkLst>
      </pc:sldChg>
      <pc:sldChg chg="del">
        <pc:chgData name="Yousry Mohamed" userId="5338ef27-b7ef-4a26-a236-3cc41761ff52" providerId="ADAL" clId="{E9A203B0-E0D8-4E76-B67F-D02EDF4B24B3}" dt="2020-10-05T04:57:45.085" v="114" actId="47"/>
        <pc:sldMkLst>
          <pc:docMk/>
          <pc:sldMk cId="615648970" sldId="274"/>
        </pc:sldMkLst>
      </pc:sldChg>
      <pc:sldChg chg="modNotesTx">
        <pc:chgData name="Yousry Mohamed" userId="5338ef27-b7ef-4a26-a236-3cc41761ff52" providerId="ADAL" clId="{E9A203B0-E0D8-4E76-B67F-D02EDF4B24B3}" dt="2020-10-05T12:03:33.081" v="1524" actId="20577"/>
        <pc:sldMkLst>
          <pc:docMk/>
          <pc:sldMk cId="886583942" sldId="277"/>
        </pc:sldMkLst>
      </pc:sldChg>
      <pc:sldChg chg="del">
        <pc:chgData name="Yousry Mohamed" userId="5338ef27-b7ef-4a26-a236-3cc41761ff52" providerId="ADAL" clId="{E9A203B0-E0D8-4E76-B67F-D02EDF4B24B3}" dt="2020-10-05T04:58:12.786" v="116" actId="47"/>
        <pc:sldMkLst>
          <pc:docMk/>
          <pc:sldMk cId="2280800912" sldId="279"/>
        </pc:sldMkLst>
      </pc:sldChg>
      <pc:sldChg chg="del">
        <pc:chgData name="Yousry Mohamed" userId="5338ef27-b7ef-4a26-a236-3cc41761ff52" providerId="ADAL" clId="{E9A203B0-E0D8-4E76-B67F-D02EDF4B24B3}" dt="2020-10-05T04:58:14.667" v="117" actId="47"/>
        <pc:sldMkLst>
          <pc:docMk/>
          <pc:sldMk cId="1719429094" sldId="281"/>
        </pc:sldMkLst>
      </pc:sldChg>
      <pc:sldChg chg="del">
        <pc:chgData name="Yousry Mohamed" userId="5338ef27-b7ef-4a26-a236-3cc41761ff52" providerId="ADAL" clId="{E9A203B0-E0D8-4E76-B67F-D02EDF4B24B3}" dt="2020-10-05T04:54:30.888" v="58" actId="47"/>
        <pc:sldMkLst>
          <pc:docMk/>
          <pc:sldMk cId="1109115799" sldId="283"/>
        </pc:sldMkLst>
      </pc:sldChg>
      <pc:sldChg chg="del">
        <pc:chgData name="Yousry Mohamed" userId="5338ef27-b7ef-4a26-a236-3cc41761ff52" providerId="ADAL" clId="{E9A203B0-E0D8-4E76-B67F-D02EDF4B24B3}" dt="2020-10-05T04:54:58.982" v="60" actId="47"/>
        <pc:sldMkLst>
          <pc:docMk/>
          <pc:sldMk cId="1840775151" sldId="284"/>
        </pc:sldMkLst>
      </pc:sldChg>
      <pc:sldChg chg="del">
        <pc:chgData name="Yousry Mohamed" userId="5338ef27-b7ef-4a26-a236-3cc41761ff52" providerId="ADAL" clId="{E9A203B0-E0D8-4E76-B67F-D02EDF4B24B3}" dt="2020-10-05T04:52:42.285" v="2" actId="47"/>
        <pc:sldMkLst>
          <pc:docMk/>
          <pc:sldMk cId="894573463" sldId="285"/>
        </pc:sldMkLst>
      </pc:sldChg>
      <pc:sldChg chg="del">
        <pc:chgData name="Yousry Mohamed" userId="5338ef27-b7ef-4a26-a236-3cc41761ff52" providerId="ADAL" clId="{E9A203B0-E0D8-4E76-B67F-D02EDF4B24B3}" dt="2020-10-05T04:52:17.214" v="1" actId="47"/>
        <pc:sldMkLst>
          <pc:docMk/>
          <pc:sldMk cId="2508649450" sldId="606"/>
        </pc:sldMkLst>
      </pc:sldChg>
      <pc:sldChg chg="del">
        <pc:chgData name="Yousry Mohamed" userId="5338ef27-b7ef-4a26-a236-3cc41761ff52" providerId="ADAL" clId="{E9A203B0-E0D8-4E76-B67F-D02EDF4B24B3}" dt="2020-10-05T05:40:32.435" v="670" actId="47"/>
        <pc:sldMkLst>
          <pc:docMk/>
          <pc:sldMk cId="579959209" sldId="609"/>
        </pc:sldMkLst>
      </pc:sldChg>
      <pc:sldChg chg="del">
        <pc:chgData name="Yousry Mohamed" userId="5338ef27-b7ef-4a26-a236-3cc41761ff52" providerId="ADAL" clId="{E9A203B0-E0D8-4E76-B67F-D02EDF4B24B3}" dt="2020-10-05T05:40:51.822" v="672" actId="47"/>
        <pc:sldMkLst>
          <pc:docMk/>
          <pc:sldMk cId="1736745389" sldId="610"/>
        </pc:sldMkLst>
      </pc:sldChg>
      <pc:sldChg chg="del">
        <pc:chgData name="Yousry Mohamed" userId="5338ef27-b7ef-4a26-a236-3cc41761ff52" providerId="ADAL" clId="{E9A203B0-E0D8-4E76-B67F-D02EDF4B24B3}" dt="2020-10-05T05:40:15.742" v="668" actId="47"/>
        <pc:sldMkLst>
          <pc:docMk/>
          <pc:sldMk cId="255107143" sldId="618"/>
        </pc:sldMkLst>
      </pc:sldChg>
      <pc:sldChg chg="del">
        <pc:chgData name="Yousry Mohamed" userId="5338ef27-b7ef-4a26-a236-3cc41761ff52" providerId="ADAL" clId="{E9A203B0-E0D8-4E76-B67F-D02EDF4B24B3}" dt="2020-10-05T05:40:49.072" v="671" actId="47"/>
        <pc:sldMkLst>
          <pc:docMk/>
          <pc:sldMk cId="3625039307" sldId="619"/>
        </pc:sldMkLst>
      </pc:sldChg>
      <pc:sldChg chg="addSp modSp mod ord">
        <pc:chgData name="Yousry Mohamed" userId="5338ef27-b7ef-4a26-a236-3cc41761ff52" providerId="ADAL" clId="{E9A203B0-E0D8-4E76-B67F-D02EDF4B24B3}" dt="2020-10-07T01:29:45.244" v="2146" actId="20577"/>
        <pc:sldMkLst>
          <pc:docMk/>
          <pc:sldMk cId="2495419783" sldId="620"/>
        </pc:sldMkLst>
        <pc:spChg chg="mod">
          <ac:chgData name="Yousry Mohamed" userId="5338ef27-b7ef-4a26-a236-3cc41761ff52" providerId="ADAL" clId="{E9A203B0-E0D8-4E76-B67F-D02EDF4B24B3}" dt="2020-10-05T04:52:56.067" v="4" actId="20577"/>
          <ac:spMkLst>
            <pc:docMk/>
            <pc:sldMk cId="2495419783" sldId="620"/>
            <ac:spMk id="4" creationId="{714907C9-4DB3-4FEA-B47F-5BE57F763E73}"/>
          </ac:spMkLst>
        </pc:spChg>
        <pc:spChg chg="mod">
          <ac:chgData name="Yousry Mohamed" userId="5338ef27-b7ef-4a26-a236-3cc41761ff52" providerId="ADAL" clId="{E9A203B0-E0D8-4E76-B67F-D02EDF4B24B3}" dt="2020-10-07T01:29:45.244" v="2146" actId="20577"/>
          <ac:spMkLst>
            <pc:docMk/>
            <pc:sldMk cId="2495419783" sldId="620"/>
            <ac:spMk id="8" creationId="{AE2A6359-E098-4784-BAD7-15D84780F0F7}"/>
          </ac:spMkLst>
        </pc:spChg>
        <pc:spChg chg="add mod">
          <ac:chgData name="Yousry Mohamed" userId="5338ef27-b7ef-4a26-a236-3cc41761ff52" providerId="ADAL" clId="{E9A203B0-E0D8-4E76-B67F-D02EDF4B24B3}" dt="2020-10-05T04:54:04.864" v="57" actId="20577"/>
          <ac:spMkLst>
            <pc:docMk/>
            <pc:sldMk cId="2495419783" sldId="620"/>
            <ac:spMk id="9" creationId="{CBB947F2-8341-4BDE-AF05-097DEDE7921B}"/>
          </ac:spMkLst>
        </pc:spChg>
      </pc:sldChg>
      <pc:sldChg chg="del">
        <pc:chgData name="Yousry Mohamed" userId="5338ef27-b7ef-4a26-a236-3cc41761ff52" providerId="ADAL" clId="{E9A203B0-E0D8-4E76-B67F-D02EDF4B24B3}" dt="2020-10-05T05:40:18.346" v="669" actId="47"/>
        <pc:sldMkLst>
          <pc:docMk/>
          <pc:sldMk cId="1345172153" sldId="621"/>
        </pc:sldMkLst>
      </pc:sldChg>
      <pc:sldChg chg="del">
        <pc:chgData name="Yousry Mohamed" userId="5338ef27-b7ef-4a26-a236-3cc41761ff52" providerId="ADAL" clId="{E9A203B0-E0D8-4E76-B67F-D02EDF4B24B3}" dt="2020-10-05T04:58:42.352" v="120" actId="47"/>
        <pc:sldMkLst>
          <pc:docMk/>
          <pc:sldMk cId="400760478" sldId="623"/>
        </pc:sldMkLst>
      </pc:sldChg>
      <pc:sldChg chg="del">
        <pc:chgData name="Yousry Mohamed" userId="5338ef27-b7ef-4a26-a236-3cc41761ff52" providerId="ADAL" clId="{E9A203B0-E0D8-4E76-B67F-D02EDF4B24B3}" dt="2020-10-05T04:58:44.311" v="121" actId="47"/>
        <pc:sldMkLst>
          <pc:docMk/>
          <pc:sldMk cId="136869005" sldId="624"/>
        </pc:sldMkLst>
      </pc:sldChg>
      <pc:sldChg chg="del">
        <pc:chgData name="Yousry Mohamed" userId="5338ef27-b7ef-4a26-a236-3cc41761ff52" providerId="ADAL" clId="{E9A203B0-E0D8-4E76-B67F-D02EDF4B24B3}" dt="2020-10-05T05:42:32.684" v="683" actId="47"/>
        <pc:sldMkLst>
          <pc:docMk/>
          <pc:sldMk cId="968322315" sldId="625"/>
        </pc:sldMkLst>
      </pc:sldChg>
      <pc:sldChg chg="del">
        <pc:chgData name="Yousry Mohamed" userId="5338ef27-b7ef-4a26-a236-3cc41761ff52" providerId="ADAL" clId="{E9A203B0-E0D8-4E76-B67F-D02EDF4B24B3}" dt="2020-10-05T04:58:51.022" v="122" actId="47"/>
        <pc:sldMkLst>
          <pc:docMk/>
          <pc:sldMk cId="744754947" sldId="626"/>
        </pc:sldMkLst>
      </pc:sldChg>
      <pc:sldChg chg="del">
        <pc:chgData name="Yousry Mohamed" userId="5338ef27-b7ef-4a26-a236-3cc41761ff52" providerId="ADAL" clId="{E9A203B0-E0D8-4E76-B67F-D02EDF4B24B3}" dt="2020-10-05T04:58:52.363" v="123" actId="47"/>
        <pc:sldMkLst>
          <pc:docMk/>
          <pc:sldMk cId="1948399142" sldId="627"/>
        </pc:sldMkLst>
      </pc:sldChg>
      <pc:sldChg chg="del">
        <pc:chgData name="Yousry Mohamed" userId="5338ef27-b7ef-4a26-a236-3cc41761ff52" providerId="ADAL" clId="{E9A203B0-E0D8-4E76-B67F-D02EDF4B24B3}" dt="2020-10-05T05:42:34.878" v="684" actId="47"/>
        <pc:sldMkLst>
          <pc:docMk/>
          <pc:sldMk cId="1860973713" sldId="628"/>
        </pc:sldMkLst>
      </pc:sldChg>
      <pc:sldChg chg="del">
        <pc:chgData name="Yousry Mohamed" userId="5338ef27-b7ef-4a26-a236-3cc41761ff52" providerId="ADAL" clId="{E9A203B0-E0D8-4E76-B67F-D02EDF4B24B3}" dt="2020-10-05T04:58:56.442" v="124" actId="47"/>
        <pc:sldMkLst>
          <pc:docMk/>
          <pc:sldMk cId="1472174718" sldId="629"/>
        </pc:sldMkLst>
      </pc:sldChg>
      <pc:sldChg chg="del">
        <pc:chgData name="Yousry Mohamed" userId="5338ef27-b7ef-4a26-a236-3cc41761ff52" providerId="ADAL" clId="{E9A203B0-E0D8-4E76-B67F-D02EDF4B24B3}" dt="2020-10-05T04:58:57.939" v="125" actId="47"/>
        <pc:sldMkLst>
          <pc:docMk/>
          <pc:sldMk cId="3311707528" sldId="630"/>
        </pc:sldMkLst>
      </pc:sldChg>
      <pc:sldChg chg="del">
        <pc:chgData name="Yousry Mohamed" userId="5338ef27-b7ef-4a26-a236-3cc41761ff52" providerId="ADAL" clId="{E9A203B0-E0D8-4E76-B67F-D02EDF4B24B3}" dt="2020-10-05T04:58:58.997" v="126" actId="47"/>
        <pc:sldMkLst>
          <pc:docMk/>
          <pc:sldMk cId="1364773538" sldId="631"/>
        </pc:sldMkLst>
      </pc:sldChg>
      <pc:sldChg chg="del">
        <pc:chgData name="Yousry Mohamed" userId="5338ef27-b7ef-4a26-a236-3cc41761ff52" providerId="ADAL" clId="{E9A203B0-E0D8-4E76-B67F-D02EDF4B24B3}" dt="2020-10-05T04:59:01.748" v="127" actId="47"/>
        <pc:sldMkLst>
          <pc:docMk/>
          <pc:sldMk cId="1149974514" sldId="632"/>
        </pc:sldMkLst>
      </pc:sldChg>
      <pc:sldChg chg="del">
        <pc:chgData name="Yousry Mohamed" userId="5338ef27-b7ef-4a26-a236-3cc41761ff52" providerId="ADAL" clId="{E9A203B0-E0D8-4E76-B67F-D02EDF4B24B3}" dt="2020-10-05T04:59:03.182" v="128" actId="47"/>
        <pc:sldMkLst>
          <pc:docMk/>
          <pc:sldMk cId="1357473470" sldId="633"/>
        </pc:sldMkLst>
      </pc:sldChg>
      <pc:sldChg chg="del">
        <pc:chgData name="Yousry Mohamed" userId="5338ef27-b7ef-4a26-a236-3cc41761ff52" providerId="ADAL" clId="{E9A203B0-E0D8-4E76-B67F-D02EDF4B24B3}" dt="2020-10-05T04:59:04.142" v="129" actId="47"/>
        <pc:sldMkLst>
          <pc:docMk/>
          <pc:sldMk cId="2451297341" sldId="634"/>
        </pc:sldMkLst>
      </pc:sldChg>
      <pc:sldChg chg="del">
        <pc:chgData name="Yousry Mohamed" userId="5338ef27-b7ef-4a26-a236-3cc41761ff52" providerId="ADAL" clId="{E9A203B0-E0D8-4E76-B67F-D02EDF4B24B3}" dt="2020-10-05T04:59:05.077" v="130" actId="47"/>
        <pc:sldMkLst>
          <pc:docMk/>
          <pc:sldMk cId="1256568840" sldId="635"/>
        </pc:sldMkLst>
      </pc:sldChg>
      <pc:sldChg chg="del">
        <pc:chgData name="Yousry Mohamed" userId="5338ef27-b7ef-4a26-a236-3cc41761ff52" providerId="ADAL" clId="{E9A203B0-E0D8-4E76-B67F-D02EDF4B24B3}" dt="2020-10-05T04:59:05.984" v="131" actId="47"/>
        <pc:sldMkLst>
          <pc:docMk/>
          <pc:sldMk cId="1958517339" sldId="636"/>
        </pc:sldMkLst>
      </pc:sldChg>
      <pc:sldChg chg="del">
        <pc:chgData name="Yousry Mohamed" userId="5338ef27-b7ef-4a26-a236-3cc41761ff52" providerId="ADAL" clId="{E9A203B0-E0D8-4E76-B67F-D02EDF4B24B3}" dt="2020-10-05T04:59:07.804" v="132" actId="47"/>
        <pc:sldMkLst>
          <pc:docMk/>
          <pc:sldMk cId="3931338256" sldId="637"/>
        </pc:sldMkLst>
      </pc:sldChg>
      <pc:sldChg chg="del">
        <pc:chgData name="Yousry Mohamed" userId="5338ef27-b7ef-4a26-a236-3cc41761ff52" providerId="ADAL" clId="{E9A203B0-E0D8-4E76-B67F-D02EDF4B24B3}" dt="2020-10-05T04:59:09.342" v="133" actId="47"/>
        <pc:sldMkLst>
          <pc:docMk/>
          <pc:sldMk cId="3821095391" sldId="638"/>
        </pc:sldMkLst>
      </pc:sldChg>
      <pc:sldChg chg="del">
        <pc:chgData name="Yousry Mohamed" userId="5338ef27-b7ef-4a26-a236-3cc41761ff52" providerId="ADAL" clId="{E9A203B0-E0D8-4E76-B67F-D02EDF4B24B3}" dt="2020-10-05T04:59:10.291" v="134" actId="47"/>
        <pc:sldMkLst>
          <pc:docMk/>
          <pc:sldMk cId="1619427699" sldId="639"/>
        </pc:sldMkLst>
      </pc:sldChg>
      <pc:sldChg chg="del">
        <pc:chgData name="Yousry Mohamed" userId="5338ef27-b7ef-4a26-a236-3cc41761ff52" providerId="ADAL" clId="{E9A203B0-E0D8-4E76-B67F-D02EDF4B24B3}" dt="2020-10-05T04:59:11.253" v="135" actId="47"/>
        <pc:sldMkLst>
          <pc:docMk/>
          <pc:sldMk cId="1420650337" sldId="640"/>
        </pc:sldMkLst>
      </pc:sldChg>
      <pc:sldChg chg="del">
        <pc:chgData name="Yousry Mohamed" userId="5338ef27-b7ef-4a26-a236-3cc41761ff52" providerId="ADAL" clId="{E9A203B0-E0D8-4E76-B67F-D02EDF4B24B3}" dt="2020-10-05T04:59:12.291" v="136" actId="47"/>
        <pc:sldMkLst>
          <pc:docMk/>
          <pc:sldMk cId="432741150" sldId="641"/>
        </pc:sldMkLst>
      </pc:sldChg>
      <pc:sldChg chg="add del">
        <pc:chgData name="Yousry Mohamed" userId="5338ef27-b7ef-4a26-a236-3cc41761ff52" providerId="ADAL" clId="{E9A203B0-E0D8-4E76-B67F-D02EDF4B24B3}" dt="2020-10-05T05:42:37.184" v="685" actId="47"/>
        <pc:sldMkLst>
          <pc:docMk/>
          <pc:sldMk cId="794172168" sldId="642"/>
        </pc:sldMkLst>
      </pc:sldChg>
      <pc:sldChg chg="del">
        <pc:chgData name="Yousry Mohamed" userId="5338ef27-b7ef-4a26-a236-3cc41761ff52" providerId="ADAL" clId="{E9A203B0-E0D8-4E76-B67F-D02EDF4B24B3}" dt="2020-10-05T04:57:07.748" v="72" actId="47"/>
        <pc:sldMkLst>
          <pc:docMk/>
          <pc:sldMk cId="1670626386" sldId="643"/>
        </pc:sldMkLst>
      </pc:sldChg>
      <pc:sldChg chg="del">
        <pc:chgData name="Yousry Mohamed" userId="5338ef27-b7ef-4a26-a236-3cc41761ff52" providerId="ADAL" clId="{E9A203B0-E0D8-4E76-B67F-D02EDF4B24B3}" dt="2020-10-05T04:57:09.562" v="73" actId="47"/>
        <pc:sldMkLst>
          <pc:docMk/>
          <pc:sldMk cId="1161786748" sldId="644"/>
        </pc:sldMkLst>
      </pc:sldChg>
      <pc:sldChg chg="delSp modSp mod">
        <pc:chgData name="Yousry Mohamed" userId="5338ef27-b7ef-4a26-a236-3cc41761ff52" providerId="ADAL" clId="{E9A203B0-E0D8-4E76-B67F-D02EDF4B24B3}" dt="2020-10-14T23:32:42.045" v="2498" actId="14100"/>
        <pc:sldMkLst>
          <pc:docMk/>
          <pc:sldMk cId="1223225218" sldId="645"/>
        </pc:sldMkLst>
        <pc:spChg chg="del">
          <ac:chgData name="Yousry Mohamed" userId="5338ef27-b7ef-4a26-a236-3cc41761ff52" providerId="ADAL" clId="{E9A203B0-E0D8-4E76-B67F-D02EDF4B24B3}" dt="2020-10-05T05:42:49.793" v="686" actId="478"/>
          <ac:spMkLst>
            <pc:docMk/>
            <pc:sldMk cId="1223225218" sldId="645"/>
            <ac:spMk id="3" creationId="{AD63AA34-B392-46D4-BDDD-435B450BE926}"/>
          </ac:spMkLst>
        </pc:spChg>
        <pc:spChg chg="mod">
          <ac:chgData name="Yousry Mohamed" userId="5338ef27-b7ef-4a26-a236-3cc41761ff52" providerId="ADAL" clId="{E9A203B0-E0D8-4E76-B67F-D02EDF4B24B3}" dt="2020-10-14T23:32:42.045" v="2498" actId="14100"/>
          <ac:spMkLst>
            <pc:docMk/>
            <pc:sldMk cId="1223225218" sldId="645"/>
            <ac:spMk id="4" creationId="{77C73CA3-B71C-491A-90EE-88D5E61C1359}"/>
          </ac:spMkLst>
        </pc:spChg>
      </pc:sldChg>
      <pc:sldChg chg="del">
        <pc:chgData name="Yousry Mohamed" userId="5338ef27-b7ef-4a26-a236-3cc41761ff52" providerId="ADAL" clId="{E9A203B0-E0D8-4E76-B67F-D02EDF4B24B3}" dt="2020-10-05T04:56:00.801" v="67" actId="47"/>
        <pc:sldMkLst>
          <pc:docMk/>
          <pc:sldMk cId="2340671990" sldId="646"/>
        </pc:sldMkLst>
      </pc:sldChg>
      <pc:sldChg chg="del">
        <pc:chgData name="Yousry Mohamed" userId="5338ef27-b7ef-4a26-a236-3cc41761ff52" providerId="ADAL" clId="{E9A203B0-E0D8-4E76-B67F-D02EDF4B24B3}" dt="2020-10-05T05:42:21.018" v="681" actId="2696"/>
        <pc:sldMkLst>
          <pc:docMk/>
          <pc:sldMk cId="325577166" sldId="875"/>
        </pc:sldMkLst>
      </pc:sldChg>
      <pc:sldChg chg="del">
        <pc:chgData name="Yousry Mohamed" userId="5338ef27-b7ef-4a26-a236-3cc41761ff52" providerId="ADAL" clId="{E9A203B0-E0D8-4E76-B67F-D02EDF4B24B3}" dt="2020-10-05T05:43:07.234" v="693" actId="47"/>
        <pc:sldMkLst>
          <pc:docMk/>
          <pc:sldMk cId="1117481354" sldId="876"/>
        </pc:sldMkLst>
      </pc:sldChg>
      <pc:sldChg chg="del">
        <pc:chgData name="Yousry Mohamed" userId="5338ef27-b7ef-4a26-a236-3cc41761ff52" providerId="ADAL" clId="{E9A203B0-E0D8-4E76-B67F-D02EDF4B24B3}" dt="2020-10-05T05:43:00.137" v="689" actId="47"/>
        <pc:sldMkLst>
          <pc:docMk/>
          <pc:sldMk cId="728893385" sldId="877"/>
        </pc:sldMkLst>
      </pc:sldChg>
      <pc:sldChg chg="del">
        <pc:chgData name="Yousry Mohamed" userId="5338ef27-b7ef-4a26-a236-3cc41761ff52" providerId="ADAL" clId="{E9A203B0-E0D8-4E76-B67F-D02EDF4B24B3}" dt="2020-10-05T05:43:01.763" v="690" actId="47"/>
        <pc:sldMkLst>
          <pc:docMk/>
          <pc:sldMk cId="4189654520" sldId="878"/>
        </pc:sldMkLst>
      </pc:sldChg>
      <pc:sldChg chg="del">
        <pc:chgData name="Yousry Mohamed" userId="5338ef27-b7ef-4a26-a236-3cc41761ff52" providerId="ADAL" clId="{E9A203B0-E0D8-4E76-B67F-D02EDF4B24B3}" dt="2020-10-05T04:55:02.065" v="61" actId="47"/>
        <pc:sldMkLst>
          <pc:docMk/>
          <pc:sldMk cId="932069766" sldId="879"/>
        </pc:sldMkLst>
      </pc:sldChg>
      <pc:sldChg chg="modSp add mod modAnim">
        <pc:chgData name="Yousry Mohamed" userId="5338ef27-b7ef-4a26-a236-3cc41761ff52" providerId="ADAL" clId="{E9A203B0-E0D8-4E76-B67F-D02EDF4B24B3}" dt="2020-10-06T23:14:27.157" v="2013"/>
        <pc:sldMkLst>
          <pc:docMk/>
          <pc:sldMk cId="4286735492" sldId="879"/>
        </pc:sldMkLst>
        <pc:spChg chg="mod">
          <ac:chgData name="Yousry Mohamed" userId="5338ef27-b7ef-4a26-a236-3cc41761ff52" providerId="ADAL" clId="{E9A203B0-E0D8-4E76-B67F-D02EDF4B24B3}" dt="2020-10-05T05:08:45.395" v="314" actId="20577"/>
          <ac:spMkLst>
            <pc:docMk/>
            <pc:sldMk cId="4286735492" sldId="879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6T23:13:31.210" v="2010" actId="108"/>
          <ac:spMkLst>
            <pc:docMk/>
            <pc:sldMk cId="4286735492" sldId="879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5:15:50.164" v="459" actId="14100"/>
          <ac:picMkLst>
            <pc:docMk/>
            <pc:sldMk cId="4286735492" sldId="879"/>
            <ac:picMk id="21" creationId="{8D26C453-D01C-459C-BF9C-A13C56973E90}"/>
          </ac:picMkLst>
        </pc:picChg>
      </pc:sldChg>
      <pc:sldChg chg="del">
        <pc:chgData name="Yousry Mohamed" userId="5338ef27-b7ef-4a26-a236-3cc41761ff52" providerId="ADAL" clId="{E9A203B0-E0D8-4E76-B67F-D02EDF4B24B3}" dt="2020-10-05T04:54:34.503" v="59" actId="47"/>
        <pc:sldMkLst>
          <pc:docMk/>
          <pc:sldMk cId="2274277515" sldId="880"/>
        </pc:sldMkLst>
      </pc:sldChg>
      <pc:sldChg chg="modSp add mod modAnim modNotesTx">
        <pc:chgData name="Yousry Mohamed" userId="5338ef27-b7ef-4a26-a236-3cc41761ff52" providerId="ADAL" clId="{E9A203B0-E0D8-4E76-B67F-D02EDF4B24B3}" dt="2020-10-14T23:34:00.612" v="2512" actId="20577"/>
        <pc:sldMkLst>
          <pc:docMk/>
          <pc:sldMk cId="2865375156" sldId="880"/>
        </pc:sldMkLst>
        <pc:spChg chg="mod">
          <ac:chgData name="Yousry Mohamed" userId="5338ef27-b7ef-4a26-a236-3cc41761ff52" providerId="ADAL" clId="{E9A203B0-E0D8-4E76-B67F-D02EDF4B24B3}" dt="2020-10-05T05:22:58.405" v="575" actId="20577"/>
          <ac:spMkLst>
            <pc:docMk/>
            <pc:sldMk cId="2865375156" sldId="880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6T23:16:52.421" v="2026" actId="20577"/>
          <ac:spMkLst>
            <pc:docMk/>
            <pc:sldMk cId="2865375156" sldId="880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5:22:18.363" v="572" actId="14100"/>
          <ac:picMkLst>
            <pc:docMk/>
            <pc:sldMk cId="2865375156" sldId="880"/>
            <ac:picMk id="21" creationId="{8D26C453-D01C-459C-BF9C-A13C56973E90}"/>
          </ac:picMkLst>
        </pc:picChg>
      </pc:sldChg>
      <pc:sldChg chg="add del">
        <pc:chgData name="Yousry Mohamed" userId="5338ef27-b7ef-4a26-a236-3cc41761ff52" providerId="ADAL" clId="{E9A203B0-E0D8-4E76-B67F-D02EDF4B24B3}" dt="2020-10-05T05:08:21.665" v="276"/>
        <pc:sldMkLst>
          <pc:docMk/>
          <pc:sldMk cId="3620949705" sldId="880"/>
        </pc:sldMkLst>
      </pc:sldChg>
      <pc:sldChg chg="del">
        <pc:chgData name="Yousry Mohamed" userId="5338ef27-b7ef-4a26-a236-3cc41761ff52" providerId="ADAL" clId="{E9A203B0-E0D8-4E76-B67F-D02EDF4B24B3}" dt="2020-10-05T04:56:05.001" v="68" actId="47"/>
        <pc:sldMkLst>
          <pc:docMk/>
          <pc:sldMk cId="569131424" sldId="881"/>
        </pc:sldMkLst>
      </pc:sldChg>
      <pc:sldChg chg="modSp add mod modAnim">
        <pc:chgData name="Yousry Mohamed" userId="5338ef27-b7ef-4a26-a236-3cc41761ff52" providerId="ADAL" clId="{E9A203B0-E0D8-4E76-B67F-D02EDF4B24B3}" dt="2020-10-06T23:18:20.651" v="2032"/>
        <pc:sldMkLst>
          <pc:docMk/>
          <pc:sldMk cId="3381282287" sldId="881"/>
        </pc:sldMkLst>
        <pc:spChg chg="mod">
          <ac:chgData name="Yousry Mohamed" userId="5338ef27-b7ef-4a26-a236-3cc41761ff52" providerId="ADAL" clId="{E9A203B0-E0D8-4E76-B67F-D02EDF4B24B3}" dt="2020-10-05T05:23:07.756" v="578"/>
          <ac:spMkLst>
            <pc:docMk/>
            <pc:sldMk cId="3381282287" sldId="881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5T05:23:57.692" v="650" actId="20577"/>
          <ac:spMkLst>
            <pc:docMk/>
            <pc:sldMk cId="3381282287" sldId="881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5:27:07.324" v="653" actId="14100"/>
          <ac:picMkLst>
            <pc:docMk/>
            <pc:sldMk cId="3381282287" sldId="881"/>
            <ac:picMk id="21" creationId="{8D26C453-D01C-459C-BF9C-A13C56973E90}"/>
          </ac:picMkLst>
        </pc:picChg>
      </pc:sldChg>
      <pc:sldChg chg="new del">
        <pc:chgData name="Yousry Mohamed" userId="5338ef27-b7ef-4a26-a236-3cc41761ff52" providerId="ADAL" clId="{E9A203B0-E0D8-4E76-B67F-D02EDF4B24B3}" dt="2020-10-05T05:36:33.641" v="666" actId="47"/>
        <pc:sldMkLst>
          <pc:docMk/>
          <pc:sldMk cId="2984491108" sldId="882"/>
        </pc:sldMkLst>
      </pc:sldChg>
      <pc:sldChg chg="del">
        <pc:chgData name="Yousry Mohamed" userId="5338ef27-b7ef-4a26-a236-3cc41761ff52" providerId="ADAL" clId="{E9A203B0-E0D8-4E76-B67F-D02EDF4B24B3}" dt="2020-10-05T04:58:10.974" v="115" actId="47"/>
        <pc:sldMkLst>
          <pc:docMk/>
          <pc:sldMk cId="3709610011" sldId="882"/>
        </pc:sldMkLst>
      </pc:sldChg>
      <pc:sldChg chg="addSp delSp modSp new mod">
        <pc:chgData name="Yousry Mohamed" userId="5338ef27-b7ef-4a26-a236-3cc41761ff52" providerId="ADAL" clId="{E9A203B0-E0D8-4E76-B67F-D02EDF4B24B3}" dt="2020-10-05T09:01:11.676" v="932" actId="14100"/>
        <pc:sldMkLst>
          <pc:docMk/>
          <pc:sldMk cId="851974606" sldId="883"/>
        </pc:sldMkLst>
        <pc:spChg chg="mod">
          <ac:chgData name="Yousry Mohamed" userId="5338ef27-b7ef-4a26-a236-3cc41761ff52" providerId="ADAL" clId="{E9A203B0-E0D8-4E76-B67F-D02EDF4B24B3}" dt="2020-10-05T09:00:31.746" v="927" actId="20577"/>
          <ac:spMkLst>
            <pc:docMk/>
            <pc:sldMk cId="851974606" sldId="883"/>
            <ac:spMk id="2" creationId="{9EB082FF-6BCE-4BA7-8883-732E6FC3244B}"/>
          </ac:spMkLst>
        </pc:spChg>
        <pc:spChg chg="del">
          <ac:chgData name="Yousry Mohamed" userId="5338ef27-b7ef-4a26-a236-3cc41761ff52" providerId="ADAL" clId="{E9A203B0-E0D8-4E76-B67F-D02EDF4B24B3}" dt="2020-10-05T05:39:55.303" v="667" actId="478"/>
          <ac:spMkLst>
            <pc:docMk/>
            <pc:sldMk cId="851974606" sldId="883"/>
            <ac:spMk id="3" creationId="{06E276DE-08B3-4C66-BD8F-A0AAB3946CB6}"/>
          </ac:spMkLst>
        </pc:spChg>
        <pc:graphicFrameChg chg="add mod modGraphic">
          <ac:chgData name="Yousry Mohamed" userId="5338ef27-b7ef-4a26-a236-3cc41761ff52" providerId="ADAL" clId="{E9A203B0-E0D8-4E76-B67F-D02EDF4B24B3}" dt="2020-10-05T09:01:11.676" v="932" actId="14100"/>
          <ac:graphicFrameMkLst>
            <pc:docMk/>
            <pc:sldMk cId="851974606" sldId="883"/>
            <ac:graphicFrameMk id="7" creationId="{B61E4660-0751-4466-91C6-7C0D8CFBA344}"/>
          </ac:graphicFrameMkLst>
        </pc:graphicFrameChg>
      </pc:sldChg>
      <pc:sldChg chg="del">
        <pc:chgData name="Yousry Mohamed" userId="5338ef27-b7ef-4a26-a236-3cc41761ff52" providerId="ADAL" clId="{E9A203B0-E0D8-4E76-B67F-D02EDF4B24B3}" dt="2020-10-05T04:58:34.244" v="119" actId="47"/>
        <pc:sldMkLst>
          <pc:docMk/>
          <pc:sldMk cId="1234106023" sldId="884"/>
        </pc:sldMkLst>
      </pc:sldChg>
      <pc:sldChg chg="modSp add mod modAnim">
        <pc:chgData name="Yousry Mohamed" userId="5338ef27-b7ef-4a26-a236-3cc41761ff52" providerId="ADAL" clId="{E9A203B0-E0D8-4E76-B67F-D02EDF4B24B3}" dt="2020-10-06T23:18:52.656" v="2036"/>
        <pc:sldMkLst>
          <pc:docMk/>
          <pc:sldMk cId="3323722850" sldId="884"/>
        </pc:sldMkLst>
        <pc:spChg chg="mod">
          <ac:chgData name="Yousry Mohamed" userId="5338ef27-b7ef-4a26-a236-3cc41761ff52" providerId="ADAL" clId="{E9A203B0-E0D8-4E76-B67F-D02EDF4B24B3}" dt="2020-10-05T08:35:19.822" v="710" actId="20577"/>
          <ac:spMkLst>
            <pc:docMk/>
            <pc:sldMk cId="3323722850" sldId="884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5T12:04:39.495" v="1560" actId="20577"/>
          <ac:spMkLst>
            <pc:docMk/>
            <pc:sldMk cId="3323722850" sldId="884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8:58:52.956" v="915" actId="14100"/>
          <ac:picMkLst>
            <pc:docMk/>
            <pc:sldMk cId="3323722850" sldId="884"/>
            <ac:picMk id="21" creationId="{8D26C453-D01C-459C-BF9C-A13C56973E90}"/>
          </ac:picMkLst>
        </pc:picChg>
      </pc:sldChg>
      <pc:sldChg chg="del">
        <pc:chgData name="Yousry Mohamed" userId="5338ef27-b7ef-4a26-a236-3cc41761ff52" providerId="ADAL" clId="{E9A203B0-E0D8-4E76-B67F-D02EDF4B24B3}" dt="2020-10-05T04:58:30.137" v="118" actId="47"/>
        <pc:sldMkLst>
          <pc:docMk/>
          <pc:sldMk cId="878356265" sldId="885"/>
        </pc:sldMkLst>
      </pc:sldChg>
      <pc:sldChg chg="modSp add mod modAnim">
        <pc:chgData name="Yousry Mohamed" userId="5338ef27-b7ef-4a26-a236-3cc41761ff52" providerId="ADAL" clId="{E9A203B0-E0D8-4E76-B67F-D02EDF4B24B3}" dt="2020-10-06T23:19:37.164" v="2068"/>
        <pc:sldMkLst>
          <pc:docMk/>
          <pc:sldMk cId="3828856269" sldId="885"/>
        </pc:sldMkLst>
        <pc:spChg chg="mod">
          <ac:chgData name="Yousry Mohamed" userId="5338ef27-b7ef-4a26-a236-3cc41761ff52" providerId="ADAL" clId="{E9A203B0-E0D8-4E76-B67F-D02EDF4B24B3}" dt="2020-10-05T08:46:36.640" v="821"/>
          <ac:spMkLst>
            <pc:docMk/>
            <pc:sldMk cId="3828856269" sldId="885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6T23:19:31.174" v="2067" actId="20577"/>
          <ac:spMkLst>
            <pc:docMk/>
            <pc:sldMk cId="3828856269" sldId="885"/>
            <ac:spMk id="3" creationId="{370EF9E1-627E-4F22-91BA-1CFF2D215584}"/>
          </ac:spMkLst>
        </pc:spChg>
        <pc:picChg chg="mod">
          <ac:chgData name="Yousry Mohamed" userId="5338ef27-b7ef-4a26-a236-3cc41761ff52" providerId="ADAL" clId="{E9A203B0-E0D8-4E76-B67F-D02EDF4B24B3}" dt="2020-10-05T08:58:45.943" v="914" actId="14100"/>
          <ac:picMkLst>
            <pc:docMk/>
            <pc:sldMk cId="3828856269" sldId="885"/>
            <ac:picMk id="21" creationId="{8D26C453-D01C-459C-BF9C-A13C56973E90}"/>
          </ac:picMkLst>
        </pc:picChg>
      </pc:sldChg>
      <pc:sldChg chg="del">
        <pc:chgData name="Yousry Mohamed" userId="5338ef27-b7ef-4a26-a236-3cc41761ff52" providerId="ADAL" clId="{E9A203B0-E0D8-4E76-B67F-D02EDF4B24B3}" dt="2020-10-05T04:52:15.764" v="0" actId="47"/>
        <pc:sldMkLst>
          <pc:docMk/>
          <pc:sldMk cId="4009581664" sldId="886"/>
        </pc:sldMkLst>
      </pc:sldChg>
      <pc:sldChg chg="new del">
        <pc:chgData name="Yousry Mohamed" userId="5338ef27-b7ef-4a26-a236-3cc41761ff52" providerId="ADAL" clId="{E9A203B0-E0D8-4E76-B67F-D02EDF4B24B3}" dt="2020-10-05T08:47:13.437" v="838" actId="47"/>
        <pc:sldMkLst>
          <pc:docMk/>
          <pc:sldMk cId="4285285372" sldId="886"/>
        </pc:sldMkLst>
      </pc:sldChg>
      <pc:sldChg chg="addSp delSp modSp new mod setBg modNotesTx">
        <pc:chgData name="Yousry Mohamed" userId="5338ef27-b7ef-4a26-a236-3cc41761ff52" providerId="ADAL" clId="{E9A203B0-E0D8-4E76-B67F-D02EDF4B24B3}" dt="2020-10-14T23:33:24.390" v="2499" actId="20577"/>
        <pc:sldMkLst>
          <pc:docMk/>
          <pc:sldMk cId="1197979483" sldId="887"/>
        </pc:sldMkLst>
        <pc:spChg chg="del">
          <ac:chgData name="Yousry Mohamed" userId="5338ef27-b7ef-4a26-a236-3cc41761ff52" providerId="ADAL" clId="{E9A203B0-E0D8-4E76-B67F-D02EDF4B24B3}" dt="2020-10-05T09:43:58.725" v="1006" actId="478"/>
          <ac:spMkLst>
            <pc:docMk/>
            <pc:sldMk cId="1197979483" sldId="887"/>
            <ac:spMk id="2" creationId="{DE291EE7-D67C-4531-9BFB-19946C77EF00}"/>
          </ac:spMkLst>
        </pc:spChg>
        <pc:spChg chg="del mod">
          <ac:chgData name="Yousry Mohamed" userId="5338ef27-b7ef-4a26-a236-3cc41761ff52" providerId="ADAL" clId="{E9A203B0-E0D8-4E76-B67F-D02EDF4B24B3}" dt="2020-10-05T09:45:58.119" v="1007" actId="478"/>
          <ac:spMkLst>
            <pc:docMk/>
            <pc:sldMk cId="1197979483" sldId="887"/>
            <ac:spMk id="3" creationId="{DE8B991E-BDBA-487A-9F3D-C6B38E541E61}"/>
          </ac:spMkLst>
        </pc:spChg>
        <pc:spChg chg="add del mod">
          <ac:chgData name="Yousry Mohamed" userId="5338ef27-b7ef-4a26-a236-3cc41761ff52" providerId="ADAL" clId="{E9A203B0-E0D8-4E76-B67F-D02EDF4B24B3}" dt="2020-10-05T09:46:01.145" v="1008" actId="478"/>
          <ac:spMkLst>
            <pc:docMk/>
            <pc:sldMk cId="1197979483" sldId="887"/>
            <ac:spMk id="6" creationId="{2F53BE04-93FB-48EF-B95F-AB7EE7EC12E4}"/>
          </ac:spMkLst>
        </pc:spChg>
      </pc:sldChg>
      <pc:sldChg chg="add modTransition setBg">
        <pc:chgData name="Yousry Mohamed" userId="5338ef27-b7ef-4a26-a236-3cc41761ff52" providerId="ADAL" clId="{E9A203B0-E0D8-4E76-B67F-D02EDF4B24B3}" dt="2020-10-05T10:03:19.532" v="1088"/>
        <pc:sldMkLst>
          <pc:docMk/>
          <pc:sldMk cId="2694001429" sldId="888"/>
        </pc:sldMkLst>
      </pc:sldChg>
      <pc:sldChg chg="addSp">
        <pc:chgData name="Yousry Mohamed" userId="5338ef27-b7ef-4a26-a236-3cc41761ff52" providerId="ADAL" clId="{E9A203B0-E0D8-4E76-B67F-D02EDF4B24B3}" dt="2020-10-05T10:12:36.239" v="1111"/>
        <pc:sldMkLst>
          <pc:docMk/>
          <pc:sldMk cId="438340831" sldId="889"/>
        </pc:sldMkLst>
        <pc:picChg chg="add">
          <ac:chgData name="Yousry Mohamed" userId="5338ef27-b7ef-4a26-a236-3cc41761ff52" providerId="ADAL" clId="{E9A203B0-E0D8-4E76-B67F-D02EDF4B24B3}" dt="2020-10-05T10:12:36.239" v="1111"/>
          <ac:picMkLst>
            <pc:docMk/>
            <pc:sldMk cId="438340831" sldId="889"/>
            <ac:picMk id="5122" creationId="{1D02D7DC-5657-480E-B8D5-3EC0CA874E3C}"/>
          </ac:picMkLst>
        </pc:picChg>
      </pc:sldChg>
      <pc:sldChg chg="delSp modSp new add del mod">
        <pc:chgData name="Yousry Mohamed" userId="5338ef27-b7ef-4a26-a236-3cc41761ff52" providerId="ADAL" clId="{E9A203B0-E0D8-4E76-B67F-D02EDF4B24B3}" dt="2020-10-05T10:47:51.557" v="1458" actId="478"/>
        <pc:sldMkLst>
          <pc:docMk/>
          <pc:sldMk cId="1942304682" sldId="889"/>
        </pc:sldMkLst>
        <pc:spChg chg="del">
          <ac:chgData name="Yousry Mohamed" userId="5338ef27-b7ef-4a26-a236-3cc41761ff52" providerId="ADAL" clId="{E9A203B0-E0D8-4E76-B67F-D02EDF4B24B3}" dt="2020-10-05T10:02:44.236" v="1080" actId="478"/>
          <ac:spMkLst>
            <pc:docMk/>
            <pc:sldMk cId="1942304682" sldId="889"/>
            <ac:spMk id="2" creationId="{1D7CD09E-B9FE-45F7-A059-19EDCFEF01D0}"/>
          </ac:spMkLst>
        </pc:spChg>
        <pc:spChg chg="del">
          <ac:chgData name="Yousry Mohamed" userId="5338ef27-b7ef-4a26-a236-3cc41761ff52" providerId="ADAL" clId="{E9A203B0-E0D8-4E76-B67F-D02EDF4B24B3}" dt="2020-10-05T10:05:52.683" v="1089" actId="478"/>
          <ac:spMkLst>
            <pc:docMk/>
            <pc:sldMk cId="1942304682" sldId="889"/>
            <ac:spMk id="3" creationId="{7F800E74-889A-4929-81BF-320D497261A8}"/>
          </ac:spMkLst>
        </pc:spChg>
        <pc:picChg chg="mod">
          <ac:chgData name="Yousry Mohamed" userId="5338ef27-b7ef-4a26-a236-3cc41761ff52" providerId="ADAL" clId="{E9A203B0-E0D8-4E76-B67F-D02EDF4B24B3}" dt="2020-10-05T10:44:03.505" v="1422" actId="1076"/>
          <ac:picMkLst>
            <pc:docMk/>
            <pc:sldMk cId="1942304682" sldId="889"/>
            <ac:picMk id="2050" creationId="{693B38AB-6551-4F9F-AA76-9E3E2657DE87}"/>
          </ac:picMkLst>
        </pc:picChg>
        <pc:picChg chg="mod">
          <ac:chgData name="Yousry Mohamed" userId="5338ef27-b7ef-4a26-a236-3cc41761ff52" providerId="ADAL" clId="{E9A203B0-E0D8-4E76-B67F-D02EDF4B24B3}" dt="2020-10-05T10:44:58.863" v="1433" actId="1076"/>
          <ac:picMkLst>
            <pc:docMk/>
            <pc:sldMk cId="1942304682" sldId="889"/>
            <ac:picMk id="3074" creationId="{5F7E4D42-4877-417E-9588-0F20288274DE}"/>
          </ac:picMkLst>
        </pc:picChg>
        <pc:picChg chg="del mod">
          <ac:chgData name="Yousry Mohamed" userId="5338ef27-b7ef-4a26-a236-3cc41761ff52" providerId="ADAL" clId="{E9A203B0-E0D8-4E76-B67F-D02EDF4B24B3}" dt="2020-10-05T10:47:51.557" v="1458" actId="478"/>
          <ac:picMkLst>
            <pc:docMk/>
            <pc:sldMk cId="1942304682" sldId="889"/>
            <ac:picMk id="4098" creationId="{8AF27D43-FF7F-4753-ADF0-1E7A8E3BAAA4}"/>
          </ac:picMkLst>
        </pc:picChg>
        <pc:picChg chg="del mod">
          <ac:chgData name="Yousry Mohamed" userId="5338ef27-b7ef-4a26-a236-3cc41761ff52" providerId="ADAL" clId="{E9A203B0-E0D8-4E76-B67F-D02EDF4B24B3}" dt="2020-10-05T10:47:48.887" v="1457" actId="478"/>
          <ac:picMkLst>
            <pc:docMk/>
            <pc:sldMk cId="1942304682" sldId="889"/>
            <ac:picMk id="5122" creationId="{1D02D7DC-5657-480E-B8D5-3EC0CA874E3C}"/>
          </ac:picMkLst>
        </pc:picChg>
      </pc:sldChg>
      <pc:sldChg chg="addSp">
        <pc:chgData name="Yousry Mohamed" userId="5338ef27-b7ef-4a26-a236-3cc41761ff52" providerId="ADAL" clId="{E9A203B0-E0D8-4E76-B67F-D02EDF4B24B3}" dt="2020-10-05T10:07:07.733" v="1098"/>
        <pc:sldMkLst>
          <pc:docMk/>
          <pc:sldMk cId="2838547544" sldId="889"/>
        </pc:sldMkLst>
        <pc:picChg chg="add">
          <ac:chgData name="Yousry Mohamed" userId="5338ef27-b7ef-4a26-a236-3cc41761ff52" providerId="ADAL" clId="{E9A203B0-E0D8-4E76-B67F-D02EDF4B24B3}" dt="2020-10-05T10:07:07.733" v="1098"/>
          <ac:picMkLst>
            <pc:docMk/>
            <pc:sldMk cId="2838547544" sldId="889"/>
            <ac:picMk id="4098" creationId="{8AF27D43-FF7F-4753-ADF0-1E7A8E3BAAA4}"/>
          </ac:picMkLst>
        </pc:picChg>
      </pc:sldChg>
      <pc:sldChg chg="addSp">
        <pc:chgData name="Yousry Mohamed" userId="5338ef27-b7ef-4a26-a236-3cc41761ff52" providerId="ADAL" clId="{E9A203B0-E0D8-4E76-B67F-D02EDF4B24B3}" dt="2020-10-05T10:05:55.415" v="1090"/>
        <pc:sldMkLst>
          <pc:docMk/>
          <pc:sldMk cId="3884505780" sldId="889"/>
        </pc:sldMkLst>
        <pc:picChg chg="add">
          <ac:chgData name="Yousry Mohamed" userId="5338ef27-b7ef-4a26-a236-3cc41761ff52" providerId="ADAL" clId="{E9A203B0-E0D8-4E76-B67F-D02EDF4B24B3}" dt="2020-10-05T10:05:55.415" v="1090"/>
          <ac:picMkLst>
            <pc:docMk/>
            <pc:sldMk cId="3884505780" sldId="889"/>
            <ac:picMk id="2050" creationId="{693B38AB-6551-4F9F-AA76-9E3E2657DE87}"/>
          </ac:picMkLst>
        </pc:picChg>
      </pc:sldChg>
      <pc:sldChg chg="addSp">
        <pc:chgData name="Yousry Mohamed" userId="5338ef27-b7ef-4a26-a236-3cc41761ff52" providerId="ADAL" clId="{E9A203B0-E0D8-4E76-B67F-D02EDF4B24B3}" dt="2020-10-05T10:06:28.491" v="1095"/>
        <pc:sldMkLst>
          <pc:docMk/>
          <pc:sldMk cId="4117821232" sldId="889"/>
        </pc:sldMkLst>
        <pc:picChg chg="add">
          <ac:chgData name="Yousry Mohamed" userId="5338ef27-b7ef-4a26-a236-3cc41761ff52" providerId="ADAL" clId="{E9A203B0-E0D8-4E76-B67F-D02EDF4B24B3}" dt="2020-10-05T10:06:28.491" v="1095"/>
          <ac:picMkLst>
            <pc:docMk/>
            <pc:sldMk cId="4117821232" sldId="889"/>
            <ac:picMk id="3074" creationId="{5F7E4D42-4877-417E-9588-0F20288274DE}"/>
          </ac:picMkLst>
        </pc:picChg>
      </pc:sldChg>
      <pc:sldChg chg="addSp delSp modSp new mod modClrScheme modAnim chgLayout">
        <pc:chgData name="Yousry Mohamed" userId="5338ef27-b7ef-4a26-a236-3cc41761ff52" providerId="ADAL" clId="{E9A203B0-E0D8-4E76-B67F-D02EDF4B24B3}" dt="2020-10-05T22:59:02.586" v="2009"/>
        <pc:sldMkLst>
          <pc:docMk/>
          <pc:sldMk cId="254871109" sldId="890"/>
        </pc:sldMkLst>
        <pc:spChg chg="del mod">
          <ac:chgData name="Yousry Mohamed" userId="5338ef27-b7ef-4a26-a236-3cc41761ff52" providerId="ADAL" clId="{E9A203B0-E0D8-4E76-B67F-D02EDF4B24B3}" dt="2020-10-05T10:51:01.240" v="1462" actId="478"/>
          <ac:spMkLst>
            <pc:docMk/>
            <pc:sldMk cId="254871109" sldId="890"/>
            <ac:spMk id="2" creationId="{8E3B391D-C626-4CEF-BC2E-2DBD3AF26CEB}"/>
          </ac:spMkLst>
        </pc:spChg>
        <pc:spChg chg="del">
          <ac:chgData name="Yousry Mohamed" userId="5338ef27-b7ef-4a26-a236-3cc41761ff52" providerId="ADAL" clId="{E9A203B0-E0D8-4E76-B67F-D02EDF4B24B3}" dt="2020-10-05T10:12:56.073" v="1116" actId="478"/>
          <ac:spMkLst>
            <pc:docMk/>
            <pc:sldMk cId="254871109" sldId="890"/>
            <ac:spMk id="3" creationId="{113F7877-10D4-411F-825D-F4AAADCAC0ED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3" creationId="{21D5620D-487C-40BA-B65E-1AC5E946D9B1}"/>
          </ac:spMkLst>
        </pc:spChg>
        <pc:spChg chg="mod">
          <ac:chgData name="Yousry Mohamed" userId="5338ef27-b7ef-4a26-a236-3cc41761ff52" providerId="ADAL" clId="{E9A203B0-E0D8-4E76-B67F-D02EDF4B24B3}" dt="2020-10-05T10:21:31.020" v="1376" actId="26606"/>
          <ac:spMkLst>
            <pc:docMk/>
            <pc:sldMk cId="254871109" sldId="890"/>
            <ac:spMk id="4" creationId="{E24E7174-CF87-41C6-BEC2-177395704AF6}"/>
          </ac:spMkLst>
        </pc:spChg>
        <pc:spChg chg="mod topLvl">
          <ac:chgData name="Yousry Mohamed" userId="5338ef27-b7ef-4a26-a236-3cc41761ff52" providerId="ADAL" clId="{E9A203B0-E0D8-4E76-B67F-D02EDF4B24B3}" dt="2020-10-05T22:51:24.524" v="1573" actId="164"/>
          <ac:spMkLst>
            <pc:docMk/>
            <pc:sldMk cId="254871109" sldId="890"/>
            <ac:spMk id="5" creationId="{782F2E8C-F6AA-45B7-AE63-4DCAB38FE11A}"/>
          </ac:spMkLst>
        </pc:spChg>
        <pc:spChg chg="add del mod">
          <ac:chgData name="Yousry Mohamed" userId="5338ef27-b7ef-4a26-a236-3cc41761ff52" providerId="ADAL" clId="{E9A203B0-E0D8-4E76-B67F-D02EDF4B24B3}" dt="2020-10-05T10:21:31.020" v="1376" actId="26606"/>
          <ac:spMkLst>
            <pc:docMk/>
            <pc:sldMk cId="254871109" sldId="890"/>
            <ac:spMk id="5" creationId="{D3D39D15-EAE4-41C8-A08A-662E65788B0E}"/>
          </ac:spMkLst>
        </pc:spChg>
        <pc:spChg chg="mod topLvl">
          <ac:chgData name="Yousry Mohamed" userId="5338ef27-b7ef-4a26-a236-3cc41761ff52" providerId="ADAL" clId="{E9A203B0-E0D8-4E76-B67F-D02EDF4B24B3}" dt="2020-10-05T22:50:41.316" v="1571" actId="165"/>
          <ac:spMkLst>
            <pc:docMk/>
            <pc:sldMk cId="254871109" sldId="890"/>
            <ac:spMk id="6" creationId="{1AFDA1FE-652F-4559-83DE-17B112E6F5CD}"/>
          </ac:spMkLst>
        </pc:spChg>
        <pc:spChg chg="mod topLvl">
          <ac:chgData name="Yousry Mohamed" userId="5338ef27-b7ef-4a26-a236-3cc41761ff52" providerId="ADAL" clId="{E9A203B0-E0D8-4E76-B67F-D02EDF4B24B3}" dt="2020-10-05T22:51:24.524" v="1573" actId="164"/>
          <ac:spMkLst>
            <pc:docMk/>
            <pc:sldMk cId="254871109" sldId="890"/>
            <ac:spMk id="7" creationId="{E87F8BF8-FCAB-48C5-8540-70CF455D66BE}"/>
          </ac:spMkLst>
        </pc:spChg>
        <pc:spChg chg="add mod">
          <ac:chgData name="Yousry Mohamed" userId="5338ef27-b7ef-4a26-a236-3cc41761ff52" providerId="ADAL" clId="{E9A203B0-E0D8-4E76-B67F-D02EDF4B24B3}" dt="2020-10-05T10:21:44.860" v="1399" actId="20577"/>
          <ac:spMkLst>
            <pc:docMk/>
            <pc:sldMk cId="254871109" sldId="890"/>
            <ac:spMk id="8" creationId="{0E3FC3A1-1ED2-40B0-A496-39E1367DDBE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0" creationId="{CEE7FEF1-8776-4FEE-874B-6BC14AE88449}"/>
          </ac:spMkLst>
        </pc:spChg>
        <pc:spChg chg="mod topLvl">
          <ac:chgData name="Yousry Mohamed" userId="5338ef27-b7ef-4a26-a236-3cc41761ff52" providerId="ADAL" clId="{E9A203B0-E0D8-4E76-B67F-D02EDF4B24B3}" dt="2020-10-05T22:51:24.524" v="1573" actId="164"/>
          <ac:spMkLst>
            <pc:docMk/>
            <pc:sldMk cId="254871109" sldId="890"/>
            <ac:spMk id="10" creationId="{FE12588C-ED7B-48EB-90AC-455845F7C997}"/>
          </ac:spMkLst>
        </pc:spChg>
        <pc:spChg chg="mod topLvl">
          <ac:chgData name="Yousry Mohamed" userId="5338ef27-b7ef-4a26-a236-3cc41761ff52" providerId="ADAL" clId="{E9A203B0-E0D8-4E76-B67F-D02EDF4B24B3}" dt="2020-10-05T22:51:24.524" v="1573" actId="164"/>
          <ac:spMkLst>
            <pc:docMk/>
            <pc:sldMk cId="254871109" sldId="890"/>
            <ac:spMk id="11" creationId="{6CED0A07-8BD5-4D0D-9060-C3B00C42D704}"/>
          </ac:spMkLst>
        </pc:spChg>
        <pc:spChg chg="add del mod">
          <ac:chgData name="Yousry Mohamed" userId="5338ef27-b7ef-4a26-a236-3cc41761ff52" providerId="ADAL" clId="{E9A203B0-E0D8-4E76-B67F-D02EDF4B24B3}" dt="2020-10-05T10:15:29.042" v="1281" actId="26606"/>
          <ac:spMkLst>
            <pc:docMk/>
            <pc:sldMk cId="254871109" sldId="890"/>
            <ac:spMk id="11" creationId="{848C5C82-3587-4D12-90AC-165B19B1152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2" creationId="{FC01B7E4-A927-44AF-8AE7-9F9E84F291F6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12" creationId="{FCE049AB-092E-4C5C-A82D-3187E6C3BF60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3" creationId="{8CFCE943-6986-44B3-A67D-D8EBB2B84372}"/>
          </ac:spMkLst>
        </pc:spChg>
        <pc:spChg chg="mod topLvl">
          <ac:chgData name="Yousry Mohamed" userId="5338ef27-b7ef-4a26-a236-3cc41761ff52" providerId="ADAL" clId="{E9A203B0-E0D8-4E76-B67F-D02EDF4B24B3}" dt="2020-10-05T22:56:39.817" v="1794" actId="164"/>
          <ac:spMkLst>
            <pc:docMk/>
            <pc:sldMk cId="254871109" sldId="890"/>
            <ac:spMk id="13" creationId="{A8B963D7-4818-4E50-8134-A23C365E33FE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4" creationId="{60CD9D18-1AF5-40E0-A524-5FD4A19810A6}"/>
          </ac:spMkLst>
        </pc:spChg>
        <pc:spChg chg="mod topLvl">
          <ac:chgData name="Yousry Mohamed" userId="5338ef27-b7ef-4a26-a236-3cc41761ff52" providerId="ADAL" clId="{E9A203B0-E0D8-4E76-B67F-D02EDF4B24B3}" dt="2020-10-05T22:52:14.666" v="1576" actId="164"/>
          <ac:spMkLst>
            <pc:docMk/>
            <pc:sldMk cId="254871109" sldId="890"/>
            <ac:spMk id="14" creationId="{EB219746-8B95-4855-BDE6-12FB54FDE4D9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5" creationId="{95D2954A-5215-4CFF-A813-1A5FD265F962}"/>
          </ac:spMkLst>
        </pc:spChg>
        <pc:spChg chg="mod topLvl">
          <ac:chgData name="Yousry Mohamed" userId="5338ef27-b7ef-4a26-a236-3cc41761ff52" providerId="ADAL" clId="{E9A203B0-E0D8-4E76-B67F-D02EDF4B24B3}" dt="2020-10-05T22:52:14.666" v="1576" actId="164"/>
          <ac:spMkLst>
            <pc:docMk/>
            <pc:sldMk cId="254871109" sldId="890"/>
            <ac:spMk id="15" creationId="{DC5C6852-75EB-400D-8FB4-F954CB780D38}"/>
          </ac:spMkLst>
        </pc:spChg>
        <pc:spChg chg="mod topLvl">
          <ac:chgData name="Yousry Mohamed" userId="5338ef27-b7ef-4a26-a236-3cc41761ff52" providerId="ADAL" clId="{E9A203B0-E0D8-4E76-B67F-D02EDF4B24B3}" dt="2020-10-05T22:52:14.666" v="1576" actId="164"/>
          <ac:spMkLst>
            <pc:docMk/>
            <pc:sldMk cId="254871109" sldId="890"/>
            <ac:spMk id="16" creationId="{16015433-8AA5-4EE8-8620-CCD13A01F017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6" creationId="{96E3AC18-2869-4C2E-A6A5-EC61F085E91B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7" creationId="{47FB9F6C-FA94-4CEF-930B-222C39CC2EBC}"/>
          </ac:spMkLst>
        </pc:spChg>
        <pc:spChg chg="mod topLvl">
          <ac:chgData name="Yousry Mohamed" userId="5338ef27-b7ef-4a26-a236-3cc41761ff52" providerId="ADAL" clId="{E9A203B0-E0D8-4E76-B67F-D02EDF4B24B3}" dt="2020-10-05T22:52:14.666" v="1576" actId="164"/>
          <ac:spMkLst>
            <pc:docMk/>
            <pc:sldMk cId="254871109" sldId="890"/>
            <ac:spMk id="17" creationId="{D54597B8-DE03-484D-9CC1-458619B61E40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18" creationId="{2929FB92-9DA0-47BD-BC48-DA1BAA501F96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8" creationId="{58B03A54-434C-4486-9C89-DF74FC3CAE60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19" creationId="{8E58A6AF-FEAA-4D82-8B06-658A6417C7E1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19" creationId="{BD91BBAB-210F-4459-89F9-F43118285659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0" creationId="{50009336-1B21-4A56-8FFD-FCDD1568120C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20" creationId="{B40855BB-804E-4DFD-8A82-752E1098A7AE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21" creationId="{C82F923C-C4DC-4DF9-B254-253735E36050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1" creationId="{D95794B0-65FF-48F2-9D9B-96747B71DC91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2" creationId="{089A7B8D-93D9-49C9-8E86-002928FB6A72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22" creationId="{57EDDD3A-7637-457E-9EB8-51F6F066FD1B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3" creationId="{CD7D7AEB-E1A8-4E6F-B0DA-6643B6FB339B}"/>
          </ac:spMkLst>
        </pc:spChg>
        <pc:spChg chg="mod topLvl">
          <ac:chgData name="Yousry Mohamed" userId="5338ef27-b7ef-4a26-a236-3cc41761ff52" providerId="ADAL" clId="{E9A203B0-E0D8-4E76-B67F-D02EDF4B24B3}" dt="2020-10-05T22:55:41.026" v="1750" actId="164"/>
          <ac:spMkLst>
            <pc:docMk/>
            <pc:sldMk cId="254871109" sldId="890"/>
            <ac:spMk id="23" creationId="{D70C89EB-1A72-4B41-A93D-B6EA701AFBDE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4" creationId="{385AEDAF-AF1E-481F-BEA7-1FF965CECEC7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24" creationId="{863A6B6A-0D69-4F30-B638-F4C5FC51F715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5" creationId="{6B1815A0-E304-429C-85E2-BE05106619CE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5" creationId="{E0BAF5F6-2884-43A2-B190-02C15C3B3796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6" creationId="{1363B4B6-C31F-408A-8B0A-FCCAC9F5B53D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6" creationId="{FA3E0C95-9674-418C-B9EC-96AEBBEF6762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7" creationId="{4A547F5F-B93E-41A5-A2FB-B3B2AD18AB52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7" creationId="{52CB874C-2FB7-405A-8F89-70558911F64A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8" creationId="{AF9A1698-5477-4E81-A12F-2ADC0EC26871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8" creationId="{E01EDFF6-3B92-4119-971E-A36669FF514C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29" creationId="{175E97AD-3D75-4CCB-A053-C1A5B39A229F}"/>
          </ac:spMkLst>
        </pc:spChg>
        <pc:spChg chg="mod topLvl">
          <ac:chgData name="Yousry Mohamed" userId="5338ef27-b7ef-4a26-a236-3cc41761ff52" providerId="ADAL" clId="{E9A203B0-E0D8-4E76-B67F-D02EDF4B24B3}" dt="2020-10-05T22:57:39.162" v="1838" actId="164"/>
          <ac:spMkLst>
            <pc:docMk/>
            <pc:sldMk cId="254871109" sldId="890"/>
            <ac:spMk id="29" creationId="{ABBAAB8E-5677-4B33-B378-C96BF0127508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0" creationId="{9EF2182D-989F-4760-AAFD-569ED26210F1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30" creationId="{DB87D90F-2326-4752-A864-368A5BBF6817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1" creationId="{20B48EC3-FAFF-40CC-A68C-FF1AACDFE9D6}"/>
          </ac:spMkLst>
        </pc:spChg>
        <pc:spChg chg="mod topLvl">
          <ac:chgData name="Yousry Mohamed" userId="5338ef27-b7ef-4a26-a236-3cc41761ff52" providerId="ADAL" clId="{E9A203B0-E0D8-4E76-B67F-D02EDF4B24B3}" dt="2020-10-05T22:57:58.588" v="1871" actId="164"/>
          <ac:spMkLst>
            <pc:docMk/>
            <pc:sldMk cId="254871109" sldId="890"/>
            <ac:spMk id="31" creationId="{3E661D2F-81A5-413F-9A04-AD4F770566B4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2" creationId="{4823EDBE-4FBA-482C-B660-AFFDA55CB559}"/>
          </ac:spMkLst>
        </pc:spChg>
        <pc:spChg chg="mod topLvl">
          <ac:chgData name="Yousry Mohamed" userId="5338ef27-b7ef-4a26-a236-3cc41761ff52" providerId="ADAL" clId="{E9A203B0-E0D8-4E76-B67F-D02EDF4B24B3}" dt="2020-10-05T22:52:44.293" v="1580" actId="164"/>
          <ac:spMkLst>
            <pc:docMk/>
            <pc:sldMk cId="254871109" sldId="890"/>
            <ac:spMk id="32" creationId="{C4304AD0-6612-4020-8E07-BB817306EB11}"/>
          </ac:spMkLst>
        </pc:spChg>
        <pc:spChg chg="mod topLvl">
          <ac:chgData name="Yousry Mohamed" userId="5338ef27-b7ef-4a26-a236-3cc41761ff52" providerId="ADAL" clId="{E9A203B0-E0D8-4E76-B67F-D02EDF4B24B3}" dt="2020-10-05T22:52:44.293" v="1580" actId="164"/>
          <ac:spMkLst>
            <pc:docMk/>
            <pc:sldMk cId="254871109" sldId="890"/>
            <ac:spMk id="33" creationId="{2C06865C-1E6C-4299-933A-AE006E3B236E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3" creationId="{983CEB0F-0AC1-4DD8-A6AA-A70F625166E6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4" creationId="{57AE0748-0CFC-414A-85CF-84288B9BD190}"/>
          </ac:spMkLst>
        </pc:spChg>
        <pc:spChg chg="mod topLvl">
          <ac:chgData name="Yousry Mohamed" userId="5338ef27-b7ef-4a26-a236-3cc41761ff52" providerId="ADAL" clId="{E9A203B0-E0D8-4E76-B67F-D02EDF4B24B3}" dt="2020-10-05T22:52:44.293" v="1580" actId="164"/>
          <ac:spMkLst>
            <pc:docMk/>
            <pc:sldMk cId="254871109" sldId="890"/>
            <ac:spMk id="34" creationId="{C49FAD0D-0C4A-44EC-B4DE-EC4595E882F2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5" creationId="{187995E5-D10B-436B-8D51-8CF6A2535226}"/>
          </ac:spMkLst>
        </pc:spChg>
        <pc:spChg chg="mod topLvl">
          <ac:chgData name="Yousry Mohamed" userId="5338ef27-b7ef-4a26-a236-3cc41761ff52" providerId="ADAL" clId="{E9A203B0-E0D8-4E76-B67F-D02EDF4B24B3}" dt="2020-10-05T22:52:44.293" v="1580" actId="164"/>
          <ac:spMkLst>
            <pc:docMk/>
            <pc:sldMk cId="254871109" sldId="890"/>
            <ac:spMk id="35" creationId="{8B8850E4-EF3C-4D47-9777-F4D15FD1E088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36" creationId="{37E09412-999F-4C34-94D8-BB26ED032BBB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6" creationId="{EB9935A9-A9CE-4F0B-914A-A8F79B35C99C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7" creationId="{E595786F-9339-455B-913B-D8E790307CD3}"/>
          </ac:spMkLst>
        </pc:spChg>
        <pc:spChg chg="mod topLvl">
          <ac:chgData name="Yousry Mohamed" userId="5338ef27-b7ef-4a26-a236-3cc41761ff52" providerId="ADAL" clId="{E9A203B0-E0D8-4E76-B67F-D02EDF4B24B3}" dt="2020-10-05T22:58:29.489" v="1915" actId="164"/>
          <ac:spMkLst>
            <pc:docMk/>
            <pc:sldMk cId="254871109" sldId="890"/>
            <ac:spMk id="37" creationId="{ECDC7E2F-0A44-42C5-BBFF-69E510FD4AF5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8" creationId="{1A98714F-2ADA-47BC-A7EE-0DE1D50FB6D1}"/>
          </ac:spMkLst>
        </pc:spChg>
        <pc:spChg chg="mod topLvl">
          <ac:chgData name="Yousry Mohamed" userId="5338ef27-b7ef-4a26-a236-3cc41761ff52" providerId="ADAL" clId="{E9A203B0-E0D8-4E76-B67F-D02EDF4B24B3}" dt="2020-10-05T22:58:21.534" v="1914" actId="1036"/>
          <ac:spMkLst>
            <pc:docMk/>
            <pc:sldMk cId="254871109" sldId="890"/>
            <ac:spMk id="38" creationId="{9D1A1CF5-229A-45BA-B026-AB61060231E0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39" creationId="{65BBAB05-35EF-4472-BEF3-03C8DAF7D5ED}"/>
          </ac:spMkLst>
        </pc:spChg>
        <pc:spChg chg="mod topLvl">
          <ac:chgData name="Yousry Mohamed" userId="5338ef27-b7ef-4a26-a236-3cc41761ff52" providerId="ADAL" clId="{E9A203B0-E0D8-4E76-B67F-D02EDF4B24B3}" dt="2020-10-05T22:52:53.545" v="1582" actId="164"/>
          <ac:spMkLst>
            <pc:docMk/>
            <pc:sldMk cId="254871109" sldId="890"/>
            <ac:spMk id="39" creationId="{6C97A881-7DC5-4805-BE6A-565676D7E01A}"/>
          </ac:spMkLst>
        </pc:spChg>
        <pc:spChg chg="mod topLvl">
          <ac:chgData name="Yousry Mohamed" userId="5338ef27-b7ef-4a26-a236-3cc41761ff52" providerId="ADAL" clId="{E9A203B0-E0D8-4E76-B67F-D02EDF4B24B3}" dt="2020-10-05T22:52:53.545" v="1582" actId="164"/>
          <ac:spMkLst>
            <pc:docMk/>
            <pc:sldMk cId="254871109" sldId="890"/>
            <ac:spMk id="40" creationId="{3799F017-A112-41DC-B3AE-7BCDF50DE568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0" creationId="{FC291727-E16C-4E7E-B3AE-7972C6E61A59}"/>
          </ac:spMkLst>
        </pc:spChg>
        <pc:spChg chg="mod topLvl">
          <ac:chgData name="Yousry Mohamed" userId="5338ef27-b7ef-4a26-a236-3cc41761ff52" providerId="ADAL" clId="{E9A203B0-E0D8-4E76-B67F-D02EDF4B24B3}" dt="2020-10-05T22:52:53.545" v="1582" actId="164"/>
          <ac:spMkLst>
            <pc:docMk/>
            <pc:sldMk cId="254871109" sldId="890"/>
            <ac:spMk id="41" creationId="{06788348-A289-45BE-9186-B34F7DBD63E8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1" creationId="{4FE781F0-B672-4136-BA16-045D52AD9C42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42" creationId="{047717DE-092F-4798-84E0-2A79A94F2742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2" creationId="{A9CED2E7-F4EB-4C03-9D85-38089CED65A3}"/>
          </ac:spMkLst>
        </pc:spChg>
        <pc:spChg chg="mod topLvl">
          <ac:chgData name="Yousry Mohamed" userId="5338ef27-b7ef-4a26-a236-3cc41761ff52" providerId="ADAL" clId="{E9A203B0-E0D8-4E76-B67F-D02EDF4B24B3}" dt="2020-10-05T22:58:57.039" v="1979" actId="164"/>
          <ac:spMkLst>
            <pc:docMk/>
            <pc:sldMk cId="254871109" sldId="890"/>
            <ac:spMk id="43" creationId="{6A89CC59-A303-4194-8FAF-71942D47547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3" creationId="{6A970518-182A-48D2-9080-0F9B15F90DA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4" creationId="{A5B30DEC-4587-44D2-AFEC-FF2EF5766CA8}"/>
          </ac:spMkLst>
        </pc:spChg>
        <pc:spChg chg="mod topLvl">
          <ac:chgData name="Yousry Mohamed" userId="5338ef27-b7ef-4a26-a236-3cc41761ff52" providerId="ADAL" clId="{E9A203B0-E0D8-4E76-B67F-D02EDF4B24B3}" dt="2020-10-05T22:53:02.514" v="1584" actId="164"/>
          <ac:spMkLst>
            <pc:docMk/>
            <pc:sldMk cId="254871109" sldId="890"/>
            <ac:spMk id="44" creationId="{A9760872-8701-4797-8F13-2442BC07625B}"/>
          </ac:spMkLst>
        </pc:spChg>
        <pc:spChg chg="mod topLvl">
          <ac:chgData name="Yousry Mohamed" userId="5338ef27-b7ef-4a26-a236-3cc41761ff52" providerId="ADAL" clId="{E9A203B0-E0D8-4E76-B67F-D02EDF4B24B3}" dt="2020-10-05T22:53:02.514" v="1584" actId="164"/>
          <ac:spMkLst>
            <pc:docMk/>
            <pc:sldMk cId="254871109" sldId="890"/>
            <ac:spMk id="45" creationId="{68B49635-0500-444D-9197-121028E77BEC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5" creationId="{693FD2B1-DFE7-4C47-96F6-7828885AC897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6" creationId="{1D2B8DD8-C38D-43BC-B433-066E01BDE237}"/>
          </ac:spMkLst>
        </pc:spChg>
        <pc:spChg chg="mod topLvl">
          <ac:chgData name="Yousry Mohamed" userId="5338ef27-b7ef-4a26-a236-3cc41761ff52" providerId="ADAL" clId="{E9A203B0-E0D8-4E76-B67F-D02EDF4B24B3}" dt="2020-10-05T22:53:02.514" v="1584" actId="164"/>
          <ac:spMkLst>
            <pc:docMk/>
            <pc:sldMk cId="254871109" sldId="890"/>
            <ac:spMk id="46" creationId="{A66C7B45-2117-4DD6-A98B-15C6ABBD9B27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7" creationId="{CC452DA8-A45A-4E2B-A46C-F52BB11A1C7E}"/>
          </ac:spMkLst>
        </pc:spChg>
        <pc:spChg chg="mod topLvl">
          <ac:chgData name="Yousry Mohamed" userId="5338ef27-b7ef-4a26-a236-3cc41761ff52" providerId="ADAL" clId="{E9A203B0-E0D8-4E76-B67F-D02EDF4B24B3}" dt="2020-10-05T22:53:02.514" v="1584" actId="164"/>
          <ac:spMkLst>
            <pc:docMk/>
            <pc:sldMk cId="254871109" sldId="890"/>
            <ac:spMk id="47" creationId="{CE871253-28BD-4EF4-9EEE-5B3D0C7ED5AF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8" creationId="{19FA9A2F-800F-4D31-A1E8-DD612A3F37DB}"/>
          </ac:spMkLst>
        </pc:spChg>
        <pc:spChg chg="mod topLvl">
          <ac:chgData name="Yousry Mohamed" userId="5338ef27-b7ef-4a26-a236-3cc41761ff52" providerId="ADAL" clId="{E9A203B0-E0D8-4E76-B67F-D02EDF4B24B3}" dt="2020-10-05T22:50:16.726" v="1568" actId="165"/>
          <ac:spMkLst>
            <pc:docMk/>
            <pc:sldMk cId="254871109" sldId="890"/>
            <ac:spMk id="48" creationId="{76233459-D309-47C0-A213-D024BE595444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49" creationId="{20BC2C80-6370-4401-9375-08A87984F313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50" creationId="{6CDCA2D6-78C2-462B-883B-64F34BB3DEAD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51" creationId="{FFFF8BC9-0918-438E-B930-C75FC9CA3371}"/>
          </ac:spMkLst>
        </pc:spChg>
        <pc:spChg chg="mod">
          <ac:chgData name="Yousry Mohamed" userId="5338ef27-b7ef-4a26-a236-3cc41761ff52" providerId="ADAL" clId="{E9A203B0-E0D8-4E76-B67F-D02EDF4B24B3}" dt="2020-10-05T10:22:36.110" v="1401" actId="18245"/>
          <ac:spMkLst>
            <pc:docMk/>
            <pc:sldMk cId="254871109" sldId="890"/>
            <ac:spMk id="52" creationId="{4FEBD16A-1A46-457E-8CB7-0A05D07A9362}"/>
          </ac:spMkLst>
        </pc:spChg>
        <pc:spChg chg="mod">
          <ac:chgData name="Yousry Mohamed" userId="5338ef27-b7ef-4a26-a236-3cc41761ff52" providerId="ADAL" clId="{E9A203B0-E0D8-4E76-B67F-D02EDF4B24B3}" dt="2020-10-05T10:22:30.022" v="1400" actId="18245"/>
          <ac:spMkLst>
            <pc:docMk/>
            <pc:sldMk cId="254871109" sldId="890"/>
            <ac:spMk id="53" creationId="{5068C444-EF07-4683-A43B-FD15BFEDCAC4}"/>
          </ac:spMkLst>
        </pc:spChg>
        <pc:grpChg chg="del mod">
          <ac:chgData name="Yousry Mohamed" userId="5338ef27-b7ef-4a26-a236-3cc41761ff52" providerId="ADAL" clId="{E9A203B0-E0D8-4E76-B67F-D02EDF4B24B3}" dt="2020-10-05T22:48:26.946" v="1563" actId="165"/>
          <ac:grpSpMkLst>
            <pc:docMk/>
            <pc:sldMk cId="254871109" sldId="890"/>
            <ac:grpSpMk id="2" creationId="{D6CDFDFF-FA81-47BE-A8CC-9D4C75F2FE72}"/>
          </ac:grpSpMkLst>
        </pc:grpChg>
        <pc:grpChg chg="mod">
          <ac:chgData name="Yousry Mohamed" userId="5338ef27-b7ef-4a26-a236-3cc41761ff52" providerId="ADAL" clId="{E9A203B0-E0D8-4E76-B67F-D02EDF4B24B3}" dt="2020-10-05T10:22:36.110" v="1401" actId="18245"/>
          <ac:grpSpMkLst>
            <pc:docMk/>
            <pc:sldMk cId="254871109" sldId="890"/>
            <ac:grpSpMk id="6" creationId="{38376C5C-E9CC-4EB1-AD6C-F5DF3CF91A8E}"/>
          </ac:grpSpMkLst>
        </pc:grpChg>
        <pc:grpChg chg="add del mod">
          <ac:chgData name="Yousry Mohamed" userId="5338ef27-b7ef-4a26-a236-3cc41761ff52" providerId="ADAL" clId="{E9A203B0-E0D8-4E76-B67F-D02EDF4B24B3}" dt="2020-10-05T22:50:41.316" v="1571" actId="165"/>
          <ac:grpSpMkLst>
            <pc:docMk/>
            <pc:sldMk cId="254871109" sldId="890"/>
            <ac:grpSpMk id="49" creationId="{04C0A10F-168A-435A-A488-92AAB6D5F335}"/>
          </ac:grpSpMkLst>
        </pc:grpChg>
        <pc:grpChg chg="add del mod">
          <ac:chgData name="Yousry Mohamed" userId="5338ef27-b7ef-4a26-a236-3cc41761ff52" providerId="ADAL" clId="{E9A203B0-E0D8-4E76-B67F-D02EDF4B24B3}" dt="2020-10-05T22:50:16.726" v="1568" actId="165"/>
          <ac:grpSpMkLst>
            <pc:docMk/>
            <pc:sldMk cId="254871109" sldId="890"/>
            <ac:grpSpMk id="50" creationId="{F3C29FF6-392D-44CC-92A9-A3D2491BFFF5}"/>
          </ac:grpSpMkLst>
        </pc:grpChg>
        <pc:grpChg chg="add mod">
          <ac:chgData name="Yousry Mohamed" userId="5338ef27-b7ef-4a26-a236-3cc41761ff52" providerId="ADAL" clId="{E9A203B0-E0D8-4E76-B67F-D02EDF4B24B3}" dt="2020-10-05T22:51:24.524" v="1573" actId="164"/>
          <ac:grpSpMkLst>
            <pc:docMk/>
            <pc:sldMk cId="254871109" sldId="890"/>
            <ac:grpSpMk id="51" creationId="{580922FA-A2B5-4EB2-B820-7744BBE88F3F}"/>
          </ac:grpSpMkLst>
        </pc:grpChg>
        <pc:grpChg chg="add mod">
          <ac:chgData name="Yousry Mohamed" userId="5338ef27-b7ef-4a26-a236-3cc41761ff52" providerId="ADAL" clId="{E9A203B0-E0D8-4E76-B67F-D02EDF4B24B3}" dt="2020-10-05T22:56:39.817" v="1794" actId="164"/>
          <ac:grpSpMkLst>
            <pc:docMk/>
            <pc:sldMk cId="254871109" sldId="890"/>
            <ac:grpSpMk id="52" creationId="{BF012527-4E4A-485E-8229-7D6854232B64}"/>
          </ac:grpSpMkLst>
        </pc:grpChg>
        <pc:grpChg chg="add del mod">
          <ac:chgData name="Yousry Mohamed" userId="5338ef27-b7ef-4a26-a236-3cc41761ff52" providerId="ADAL" clId="{E9A203B0-E0D8-4E76-B67F-D02EDF4B24B3}" dt="2020-10-05T22:55:08.282" v="1672" actId="165"/>
          <ac:grpSpMkLst>
            <pc:docMk/>
            <pc:sldMk cId="254871109" sldId="890"/>
            <ac:grpSpMk id="53" creationId="{89346A41-ED43-44B8-80BB-AAC3214DC7D7}"/>
          </ac:grpSpMkLst>
        </pc:grpChg>
        <pc:grpChg chg="add mod">
          <ac:chgData name="Yousry Mohamed" userId="5338ef27-b7ef-4a26-a236-3cc41761ff52" providerId="ADAL" clId="{E9A203B0-E0D8-4E76-B67F-D02EDF4B24B3}" dt="2020-10-05T22:57:58.588" v="1871" actId="164"/>
          <ac:grpSpMkLst>
            <pc:docMk/>
            <pc:sldMk cId="254871109" sldId="890"/>
            <ac:grpSpMk id="54" creationId="{EC666209-D5D1-48D4-92EB-88DB80E9E110}"/>
          </ac:grpSpMkLst>
        </pc:grpChg>
        <pc:grpChg chg="add mod">
          <ac:chgData name="Yousry Mohamed" userId="5338ef27-b7ef-4a26-a236-3cc41761ff52" providerId="ADAL" clId="{E9A203B0-E0D8-4E76-B67F-D02EDF4B24B3}" dt="2020-10-05T22:58:29.489" v="1915" actId="164"/>
          <ac:grpSpMkLst>
            <pc:docMk/>
            <pc:sldMk cId="254871109" sldId="890"/>
            <ac:grpSpMk id="55" creationId="{927FA192-17BE-4D65-9722-E34F13D0313E}"/>
          </ac:grpSpMkLst>
        </pc:grpChg>
        <pc:grpChg chg="add mod">
          <ac:chgData name="Yousry Mohamed" userId="5338ef27-b7ef-4a26-a236-3cc41761ff52" providerId="ADAL" clId="{E9A203B0-E0D8-4E76-B67F-D02EDF4B24B3}" dt="2020-10-05T22:58:57.039" v="1979" actId="164"/>
          <ac:grpSpMkLst>
            <pc:docMk/>
            <pc:sldMk cId="254871109" sldId="890"/>
            <ac:grpSpMk id="56" creationId="{3C2978F3-8E4F-4318-91C5-A0E75797C92B}"/>
          </ac:grpSpMkLst>
        </pc:grpChg>
        <pc:grpChg chg="add mod">
          <ac:chgData name="Yousry Mohamed" userId="5338ef27-b7ef-4a26-a236-3cc41761ff52" providerId="ADAL" clId="{E9A203B0-E0D8-4E76-B67F-D02EDF4B24B3}" dt="2020-10-05T22:55:45.041" v="1791" actId="1035"/>
          <ac:grpSpMkLst>
            <pc:docMk/>
            <pc:sldMk cId="254871109" sldId="890"/>
            <ac:grpSpMk id="57" creationId="{75F12E61-B983-4B6D-8D59-F30B7F51402A}"/>
          </ac:grpSpMkLst>
        </pc:grpChg>
        <pc:grpChg chg="add mod">
          <ac:chgData name="Yousry Mohamed" userId="5338ef27-b7ef-4a26-a236-3cc41761ff52" providerId="ADAL" clId="{E9A203B0-E0D8-4E76-B67F-D02EDF4B24B3}" dt="2020-10-05T22:56:53.249" v="1834" actId="1036"/>
          <ac:grpSpMkLst>
            <pc:docMk/>
            <pc:sldMk cId="254871109" sldId="890"/>
            <ac:grpSpMk id="58" creationId="{018F8223-DB36-4966-8E87-4310214A0D47}"/>
          </ac:grpSpMkLst>
        </pc:grpChg>
        <pc:grpChg chg="add mod">
          <ac:chgData name="Yousry Mohamed" userId="5338ef27-b7ef-4a26-a236-3cc41761ff52" providerId="ADAL" clId="{E9A203B0-E0D8-4E76-B67F-D02EDF4B24B3}" dt="2020-10-05T22:57:42.431" v="1869" actId="1036"/>
          <ac:grpSpMkLst>
            <pc:docMk/>
            <pc:sldMk cId="254871109" sldId="890"/>
            <ac:grpSpMk id="59" creationId="{21281D6F-B23D-46C1-B9AE-D0788D53AFC2}"/>
          </ac:grpSpMkLst>
        </pc:grpChg>
        <pc:grpChg chg="add mod">
          <ac:chgData name="Yousry Mohamed" userId="5338ef27-b7ef-4a26-a236-3cc41761ff52" providerId="ADAL" clId="{E9A203B0-E0D8-4E76-B67F-D02EDF4B24B3}" dt="2020-10-05T22:58:01.702" v="1892" actId="1035"/>
          <ac:grpSpMkLst>
            <pc:docMk/>
            <pc:sldMk cId="254871109" sldId="890"/>
            <ac:grpSpMk id="60" creationId="{D1266808-F327-431B-B34C-7572B0E6821B}"/>
          </ac:grpSpMkLst>
        </pc:grpChg>
        <pc:grpChg chg="add mod">
          <ac:chgData name="Yousry Mohamed" userId="5338ef27-b7ef-4a26-a236-3cc41761ff52" providerId="ADAL" clId="{E9A203B0-E0D8-4E76-B67F-D02EDF4B24B3}" dt="2020-10-05T22:58:32.966" v="1955" actId="1036"/>
          <ac:grpSpMkLst>
            <pc:docMk/>
            <pc:sldMk cId="254871109" sldId="890"/>
            <ac:grpSpMk id="61" creationId="{3FF05C6C-DB15-4DB8-8D08-05C9F3B90061}"/>
          </ac:grpSpMkLst>
        </pc:grpChg>
        <pc:grpChg chg="add mod">
          <ac:chgData name="Yousry Mohamed" userId="5338ef27-b7ef-4a26-a236-3cc41761ff52" providerId="ADAL" clId="{E9A203B0-E0D8-4E76-B67F-D02EDF4B24B3}" dt="2020-10-05T22:59:00.268" v="2008" actId="1035"/>
          <ac:grpSpMkLst>
            <pc:docMk/>
            <pc:sldMk cId="254871109" sldId="890"/>
            <ac:grpSpMk id="62" creationId="{BFBCED4D-2B1C-4635-ACD7-CCBCF0598073}"/>
          </ac:grpSpMkLst>
        </pc:grpChg>
        <pc:graphicFrameChg chg="add del">
          <ac:chgData name="Yousry Mohamed" userId="5338ef27-b7ef-4a26-a236-3cc41761ff52" providerId="ADAL" clId="{E9A203B0-E0D8-4E76-B67F-D02EDF4B24B3}" dt="2020-10-05T10:15:29.042" v="1281" actId="26606"/>
          <ac:graphicFrameMkLst>
            <pc:docMk/>
            <pc:sldMk cId="254871109" sldId="890"/>
            <ac:graphicFrameMk id="7" creationId="{45C35B2A-3D12-4873-89F9-B20E5E80B6B3}"/>
          </ac:graphicFrameMkLst>
        </pc:graphicFrameChg>
        <pc:graphicFrameChg chg="add del mod">
          <ac:chgData name="Yousry Mohamed" userId="5338ef27-b7ef-4a26-a236-3cc41761ff52" providerId="ADAL" clId="{E9A203B0-E0D8-4E76-B67F-D02EDF4B24B3}" dt="2020-10-05T22:48:14.249" v="1562" actId="18245"/>
          <ac:graphicFrameMkLst>
            <pc:docMk/>
            <pc:sldMk cId="254871109" sldId="890"/>
            <ac:graphicFrameMk id="9" creationId="{B991437D-6116-4F01-9B1B-63E98E180E29}"/>
          </ac:graphicFrameMkLst>
        </pc:graphicFrameChg>
      </pc:sldChg>
      <pc:sldChg chg="delSp modSp add modTransition">
        <pc:chgData name="Yousry Mohamed" userId="5338ef27-b7ef-4a26-a236-3cc41761ff52" providerId="ADAL" clId="{E9A203B0-E0D8-4E76-B67F-D02EDF4B24B3}" dt="2020-10-05T10:47:58.535" v="1459" actId="478"/>
        <pc:sldMkLst>
          <pc:docMk/>
          <pc:sldMk cId="3605565421" sldId="891"/>
        </pc:sldMkLst>
        <pc:picChg chg="mod">
          <ac:chgData name="Yousry Mohamed" userId="5338ef27-b7ef-4a26-a236-3cc41761ff52" providerId="ADAL" clId="{E9A203B0-E0D8-4E76-B67F-D02EDF4B24B3}" dt="2020-10-05T10:44:30.771" v="1428" actId="1076"/>
          <ac:picMkLst>
            <pc:docMk/>
            <pc:sldMk cId="3605565421" sldId="891"/>
            <ac:picMk id="2050" creationId="{693B38AB-6551-4F9F-AA76-9E3E2657DE87}"/>
          </ac:picMkLst>
        </pc:picChg>
        <pc:picChg chg="mod">
          <ac:chgData name="Yousry Mohamed" userId="5338ef27-b7ef-4a26-a236-3cc41761ff52" providerId="ADAL" clId="{E9A203B0-E0D8-4E76-B67F-D02EDF4B24B3}" dt="2020-10-05T10:44:39.991" v="1431" actId="1076"/>
          <ac:picMkLst>
            <pc:docMk/>
            <pc:sldMk cId="3605565421" sldId="891"/>
            <ac:picMk id="3074" creationId="{5F7E4D42-4877-417E-9588-0F20288274DE}"/>
          </ac:picMkLst>
        </pc:picChg>
        <pc:picChg chg="mod">
          <ac:chgData name="Yousry Mohamed" userId="5338ef27-b7ef-4a26-a236-3cc41761ff52" providerId="ADAL" clId="{E9A203B0-E0D8-4E76-B67F-D02EDF4B24B3}" dt="2020-10-05T10:45:11.377" v="1434" actId="1076"/>
          <ac:picMkLst>
            <pc:docMk/>
            <pc:sldMk cId="3605565421" sldId="891"/>
            <ac:picMk id="4098" creationId="{8AF27D43-FF7F-4753-ADF0-1E7A8E3BAAA4}"/>
          </ac:picMkLst>
        </pc:picChg>
        <pc:picChg chg="del mod">
          <ac:chgData name="Yousry Mohamed" userId="5338ef27-b7ef-4a26-a236-3cc41761ff52" providerId="ADAL" clId="{E9A203B0-E0D8-4E76-B67F-D02EDF4B24B3}" dt="2020-10-05T10:47:58.535" v="1459" actId="478"/>
          <ac:picMkLst>
            <pc:docMk/>
            <pc:sldMk cId="3605565421" sldId="891"/>
            <ac:picMk id="5122" creationId="{1D02D7DC-5657-480E-B8D5-3EC0CA874E3C}"/>
          </ac:picMkLst>
        </pc:picChg>
      </pc:sldChg>
      <pc:sldChg chg="modSp add">
        <pc:chgData name="Yousry Mohamed" userId="5338ef27-b7ef-4a26-a236-3cc41761ff52" providerId="ADAL" clId="{E9A203B0-E0D8-4E76-B67F-D02EDF4B24B3}" dt="2020-10-09T02:17:26.996" v="2488" actId="14100"/>
        <pc:sldMkLst>
          <pc:docMk/>
          <pc:sldMk cId="1694276302" sldId="892"/>
        </pc:sldMkLst>
        <pc:picChg chg="mod">
          <ac:chgData name="Yousry Mohamed" userId="5338ef27-b7ef-4a26-a236-3cc41761ff52" providerId="ADAL" clId="{E9A203B0-E0D8-4E76-B67F-D02EDF4B24B3}" dt="2020-10-09T02:17:26.996" v="2488" actId="14100"/>
          <ac:picMkLst>
            <pc:docMk/>
            <pc:sldMk cId="1694276302" sldId="892"/>
            <ac:picMk id="2050" creationId="{693B38AB-6551-4F9F-AA76-9E3E2657DE87}"/>
          </ac:picMkLst>
        </pc:picChg>
        <pc:picChg chg="mod">
          <ac:chgData name="Yousry Mohamed" userId="5338ef27-b7ef-4a26-a236-3cc41761ff52" providerId="ADAL" clId="{E9A203B0-E0D8-4E76-B67F-D02EDF4B24B3}" dt="2020-10-05T10:46:13.097" v="1443" actId="14100"/>
          <ac:picMkLst>
            <pc:docMk/>
            <pc:sldMk cId="1694276302" sldId="892"/>
            <ac:picMk id="3074" creationId="{5F7E4D42-4877-417E-9588-0F20288274DE}"/>
          </ac:picMkLst>
        </pc:picChg>
        <pc:picChg chg="mod">
          <ac:chgData name="Yousry Mohamed" userId="5338ef27-b7ef-4a26-a236-3cc41761ff52" providerId="ADAL" clId="{E9A203B0-E0D8-4E76-B67F-D02EDF4B24B3}" dt="2020-10-05T10:48:13.102" v="1461" actId="1076"/>
          <ac:picMkLst>
            <pc:docMk/>
            <pc:sldMk cId="1694276302" sldId="892"/>
            <ac:picMk id="4098" creationId="{8AF27D43-FF7F-4753-ADF0-1E7A8E3BAAA4}"/>
          </ac:picMkLst>
        </pc:picChg>
        <pc:picChg chg="mod">
          <ac:chgData name="Yousry Mohamed" userId="5338ef27-b7ef-4a26-a236-3cc41761ff52" providerId="ADAL" clId="{E9A203B0-E0D8-4E76-B67F-D02EDF4B24B3}" dt="2020-10-05T10:46:26.632" v="1444" actId="1076"/>
          <ac:picMkLst>
            <pc:docMk/>
            <pc:sldMk cId="1694276302" sldId="892"/>
            <ac:picMk id="5122" creationId="{1D02D7DC-5657-480E-B8D5-3EC0CA874E3C}"/>
          </ac:picMkLst>
        </pc:picChg>
      </pc:sldChg>
      <pc:sldChg chg="modSp add">
        <pc:chgData name="Yousry Mohamed" userId="5338ef27-b7ef-4a26-a236-3cc41761ff52" providerId="ADAL" clId="{E9A203B0-E0D8-4E76-B67F-D02EDF4B24B3}" dt="2020-10-09T02:18:10.825" v="2492" actId="1076"/>
        <pc:sldMkLst>
          <pc:docMk/>
          <pc:sldMk cId="2234083807" sldId="893"/>
        </pc:sldMkLst>
        <pc:picChg chg="mod">
          <ac:chgData name="Yousry Mohamed" userId="5338ef27-b7ef-4a26-a236-3cc41761ff52" providerId="ADAL" clId="{E9A203B0-E0D8-4E76-B67F-D02EDF4B24B3}" dt="2020-10-09T02:17:39.745" v="2490" actId="14100"/>
          <ac:picMkLst>
            <pc:docMk/>
            <pc:sldMk cId="2234083807" sldId="893"/>
            <ac:picMk id="2050" creationId="{693B38AB-6551-4F9F-AA76-9E3E2657DE87}"/>
          </ac:picMkLst>
        </pc:picChg>
        <pc:picChg chg="mod">
          <ac:chgData name="Yousry Mohamed" userId="5338ef27-b7ef-4a26-a236-3cc41761ff52" providerId="ADAL" clId="{E9A203B0-E0D8-4E76-B67F-D02EDF4B24B3}" dt="2020-10-09T02:18:10.825" v="2492" actId="1076"/>
          <ac:picMkLst>
            <pc:docMk/>
            <pc:sldMk cId="2234083807" sldId="893"/>
            <ac:picMk id="4098" creationId="{8AF27D43-FF7F-4753-ADF0-1E7A8E3BAAA4}"/>
          </ac:picMkLst>
        </pc:picChg>
        <pc:picChg chg="mod">
          <ac:chgData name="Yousry Mohamed" userId="5338ef27-b7ef-4a26-a236-3cc41761ff52" providerId="ADAL" clId="{E9A203B0-E0D8-4E76-B67F-D02EDF4B24B3}" dt="2020-10-05T10:47:29.019" v="1453" actId="1076"/>
          <ac:picMkLst>
            <pc:docMk/>
            <pc:sldMk cId="2234083807" sldId="893"/>
            <ac:picMk id="5122" creationId="{1D02D7DC-5657-480E-B8D5-3EC0CA874E3C}"/>
          </ac:picMkLst>
        </pc:picChg>
      </pc:sldChg>
      <pc:sldChg chg="modSp add mod ord modAnim">
        <pc:chgData name="Yousry Mohamed" userId="5338ef27-b7ef-4a26-a236-3cc41761ff52" providerId="ADAL" clId="{E9A203B0-E0D8-4E76-B67F-D02EDF4B24B3}" dt="2020-10-14T23:33:50.879" v="2511" actId="14100"/>
        <pc:sldMkLst>
          <pc:docMk/>
          <pc:sldMk cId="4218001289" sldId="894"/>
        </pc:sldMkLst>
        <pc:spChg chg="mod">
          <ac:chgData name="Yousry Mohamed" userId="5338ef27-b7ef-4a26-a236-3cc41761ff52" providerId="ADAL" clId="{E9A203B0-E0D8-4E76-B67F-D02EDF4B24B3}" dt="2020-10-14T23:33:50.879" v="2511" actId="14100"/>
          <ac:spMkLst>
            <pc:docMk/>
            <pc:sldMk cId="4218001289" sldId="894"/>
            <ac:spMk id="2" creationId="{37EB5E54-A01E-47D6-BD5D-B466C2676A7F}"/>
          </ac:spMkLst>
        </pc:spChg>
        <pc:spChg chg="mod">
          <ac:chgData name="Yousry Mohamed" userId="5338ef27-b7ef-4a26-a236-3cc41761ff52" providerId="ADAL" clId="{E9A203B0-E0D8-4E76-B67F-D02EDF4B24B3}" dt="2020-10-07T08:16:45.273" v="2487" actId="20577"/>
          <ac:spMkLst>
            <pc:docMk/>
            <pc:sldMk cId="4218001289" sldId="894"/>
            <ac:spMk id="3" creationId="{370EF9E1-627E-4F22-91BA-1CFF2D21558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21/11/2020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1-29T04:12:27.95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21/11/2020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2805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3632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9875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Link to repo will be shared in slack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F05BAA-92F6-4DEA-A832-E4B15A2F525C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8849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loc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" y="5141912"/>
            <a:ext cx="9630295" cy="1716087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630297" y="-1"/>
            <a:ext cx="2561703" cy="514191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6114" y="3162321"/>
            <a:ext cx="7110894" cy="1703388"/>
          </a:xfrm>
        </p:spPr>
        <p:txBody>
          <a:bodyPr wrap="square" anchor="b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Presentation heading goes </a:t>
            </a:r>
            <a:br>
              <a:rPr lang="en-US" dirty="0"/>
            </a:br>
            <a:r>
              <a:rPr lang="en-US" dirty="0"/>
              <a:t>on a maximum of two lines</a:t>
            </a:r>
          </a:p>
          <a:p>
            <a:pPr lvl="1"/>
            <a:r>
              <a:rPr lang="en-US" dirty="0"/>
              <a:t>Presentation subtitle goes here at half the title size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DAA9458-D800-47DB-A560-6845809528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340475"/>
            <a:ext cx="7110412" cy="184150"/>
          </a:xfrm>
        </p:spPr>
        <p:txBody>
          <a:bodyPr anchor="b"/>
          <a:lstStyle>
            <a:lvl1pPr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Presenter Name  |  Role Title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4CDBC891-1AD8-4E16-9C5B-F9C6E9CF12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00961" y="6340475"/>
            <a:ext cx="1514696" cy="184150"/>
          </a:xfrm>
        </p:spPr>
        <p:txBody>
          <a:bodyPr anchor="b"/>
          <a:lstStyle>
            <a:lvl1pPr algn="r"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3.9.2019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B7DF52F2-EECB-4C17-B43D-93823ADDCCD2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2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36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ll ou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359044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99380-0ABA-4961-87EE-38394C7A69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47087" y="1700213"/>
            <a:ext cx="3384550" cy="2763837"/>
          </a:xfrm>
          <a:solidFill>
            <a:schemeClr val="accent1"/>
          </a:solidFill>
        </p:spPr>
        <p:txBody>
          <a:bodyPr lIns="360000" tIns="360000" rIns="360000" bIns="36000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spcAft>
                <a:spcPts val="1000"/>
              </a:spcAft>
              <a:defRPr sz="18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0431" y="1700213"/>
            <a:ext cx="8121650" cy="2763837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89D964-EB6C-4780-A4C5-5284C1530D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496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E4D525A-9AE0-4209-BAC0-0236FA6635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47188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2EDCF5D5-D397-47F7-8DEB-19F4B301B0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5941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3F53F1D-D967-4977-A0C7-94E55039AB5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71637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71378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359044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99380-0ABA-4961-87EE-38394C7A69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4963" y="1700213"/>
            <a:ext cx="3384550" cy="2763837"/>
          </a:xfrm>
          <a:solidFill>
            <a:schemeClr val="accent2"/>
          </a:solidFill>
        </p:spPr>
        <p:txBody>
          <a:bodyPr lIns="360000" tIns="360000" rIns="360000" bIns="36000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spcAft>
                <a:spcPts val="1000"/>
              </a:spcAft>
              <a:defRPr sz="18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19513" y="1700213"/>
            <a:ext cx="8121650" cy="2763837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89D964-EB6C-4780-A4C5-5284C1530D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496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E4D525A-9AE0-4209-BAC0-0236FA6635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47188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2EDCF5D5-D397-47F7-8DEB-19F4B301B0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5941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3F53F1D-D967-4977-A0C7-94E55039AB5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71637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3369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6858000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1700213"/>
            <a:ext cx="4055829" cy="3106737"/>
          </a:xfrm>
          <a:solidFill>
            <a:schemeClr val="accent1"/>
          </a:solidFill>
        </p:spPr>
        <p:txBody>
          <a:bodyPr wrap="square" lIns="360000" tIns="360000" rIns="360000" bIns="360000" anchor="ctr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Call out text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34034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ou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6858000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F19DF0BA-11E5-4EFD-B10C-543C896556A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1700213"/>
            <a:ext cx="4055829" cy="3106737"/>
          </a:xfrm>
          <a:solidFill>
            <a:schemeClr val="accent2"/>
          </a:solidFill>
        </p:spPr>
        <p:txBody>
          <a:bodyPr wrap="square" lIns="360000" tIns="360000" rIns="360000" bIns="360000" anchor="ctr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Call out text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84450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6858000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3422EDC4-AD2D-4101-93D8-867849A6E2A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1700213"/>
            <a:ext cx="4055829" cy="3106737"/>
          </a:xfrm>
          <a:solidFill>
            <a:schemeClr val="bg1"/>
          </a:solidFill>
        </p:spPr>
        <p:txBody>
          <a:bodyPr wrap="square" lIns="360000" tIns="360000" rIns="360000" bIns="360000" anchor="ctr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Call out text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305204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month_Imag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052B73B-F491-44B1-8CBE-97644818F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"/>
            <a:ext cx="12192000" cy="3406139"/>
          </a:xfrm>
          <a:solidFill>
            <a:srgbClr val="E6E6E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add a picture and </a:t>
            </a:r>
            <a:br>
              <a:rPr lang="en-US" dirty="0"/>
            </a:br>
            <a:r>
              <a:rPr lang="en-US" dirty="0"/>
              <a:t>then ‘send to back’ to add title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2096594"/>
            <a:ext cx="5756981" cy="981807"/>
          </a:xfrm>
        </p:spPr>
        <p:txBody>
          <a:bodyPr wrap="square" anchor="b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Timeline with image 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AE531-5ED9-4BB6-BF0D-D5A1DC3D753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3406140"/>
            <a:ext cx="12192000" cy="45719"/>
          </a:xfrm>
          <a:solidFill>
            <a:schemeClr val="accent2"/>
          </a:solid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id="{9720F50D-1037-49C2-B555-C955563F7B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309043" y="3655046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EF2DA02F-12B7-47E0-A0FD-659EFF6CCE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8496" y="3655046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1" name="Text Placeholder 12">
            <a:extLst>
              <a:ext uri="{FF2B5EF4-FFF2-40B4-BE49-F238E27FC236}">
                <a16:creationId xmlns:a16="http://schemas.microsoft.com/office/drawing/2014/main" id="{508CBE43-49DA-4A4A-8013-F07F2B5030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47949" y="3664377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id="{2B35885D-24C5-4813-8ABC-C45DE45B48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17402" y="3664377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2C08A239-EB96-4837-9A31-151C5FA9852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186854" y="3655046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52" name="Text Placeholder 50">
            <a:extLst>
              <a:ext uri="{FF2B5EF4-FFF2-40B4-BE49-F238E27FC236}">
                <a16:creationId xmlns:a16="http://schemas.microsoft.com/office/drawing/2014/main" id="{261A2F63-F7D1-4545-A51B-69D05CB2FDF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309043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C1D0D4FA-2D6D-47A5-A147-3F69062914E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278496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50">
            <a:extLst>
              <a:ext uri="{FF2B5EF4-FFF2-40B4-BE49-F238E27FC236}">
                <a16:creationId xmlns:a16="http://schemas.microsoft.com/office/drawing/2014/main" id="{73890703-3302-40D1-8842-0EA0D90F338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247949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D3CAE78A-149C-4D78-A999-3CA775538005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217402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0">
            <a:extLst>
              <a:ext uri="{FF2B5EF4-FFF2-40B4-BE49-F238E27FC236}">
                <a16:creationId xmlns:a16="http://schemas.microsoft.com/office/drawing/2014/main" id="{52DC9096-1959-41C3-AF62-3FAC891A0B0D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0186854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6D5F53D0-407B-4E3F-A46B-5057FF558EA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39590" y="342404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78715264-55C4-493F-A3AB-75AE955C4C8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9590" y="3655046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40FC9C0C-89F0-4909-B281-63281283E96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39590" y="4155372"/>
            <a:ext cx="1649546" cy="2010478"/>
          </a:xfrm>
        </p:spPr>
        <p:txBody>
          <a:bodyPr/>
          <a:lstStyle>
            <a:lvl1pPr algn="l">
              <a:defRPr sz="1400"/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C470E411-29D0-473B-8479-081D6997F7A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2309043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E310F585-9CE0-4132-9690-054C12507B7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278496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57D4689D-C0BF-4F94-B3FB-95901BD5457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247949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D902D046-E56F-4AA2-806E-68F46003CC0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217402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61E586AD-CD85-4D82-B634-E4C5FE902B6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0186854" y="4155372"/>
            <a:ext cx="1649546" cy="201047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</p:spTree>
    <p:extLst>
      <p:ext uri="{BB962C8B-B14F-4D97-AF65-F5344CB8AC3E}">
        <p14:creationId xmlns:p14="http://schemas.microsoft.com/office/powerpoint/2010/main" val="126905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month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AE531-5ED9-4BB6-BF0D-D5A1DC3D753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3074353"/>
            <a:ext cx="12192000" cy="45719"/>
          </a:xfrm>
          <a:solidFill>
            <a:schemeClr val="accent2"/>
          </a:solid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id="{9720F50D-1037-49C2-B555-C955563F7B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309043" y="332325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EF2DA02F-12B7-47E0-A0FD-659EFF6CCE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8496" y="332325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1" name="Text Placeholder 12">
            <a:extLst>
              <a:ext uri="{FF2B5EF4-FFF2-40B4-BE49-F238E27FC236}">
                <a16:creationId xmlns:a16="http://schemas.microsoft.com/office/drawing/2014/main" id="{508CBE43-49DA-4A4A-8013-F07F2B5030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47949" y="3332590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id="{2B35885D-24C5-4813-8ABC-C45DE45B48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17402" y="3332590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2C08A239-EB96-4837-9A31-151C5FA9852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186854" y="332325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52" name="Text Placeholder 50">
            <a:extLst>
              <a:ext uri="{FF2B5EF4-FFF2-40B4-BE49-F238E27FC236}">
                <a16:creationId xmlns:a16="http://schemas.microsoft.com/office/drawing/2014/main" id="{261A2F63-F7D1-4545-A51B-69D05CB2FDF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309043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C1D0D4FA-2D6D-47A5-A147-3F69062914E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278496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50">
            <a:extLst>
              <a:ext uri="{FF2B5EF4-FFF2-40B4-BE49-F238E27FC236}">
                <a16:creationId xmlns:a16="http://schemas.microsoft.com/office/drawing/2014/main" id="{73890703-3302-40D1-8842-0EA0D90F338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247949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D3CAE78A-149C-4D78-A999-3CA775538005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217402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0">
            <a:extLst>
              <a:ext uri="{FF2B5EF4-FFF2-40B4-BE49-F238E27FC236}">
                <a16:creationId xmlns:a16="http://schemas.microsoft.com/office/drawing/2014/main" id="{52DC9096-1959-41C3-AF62-3FAC891A0B0D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0186854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6D5F53D0-407B-4E3F-A46B-5057FF558EA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39590" y="309225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78715264-55C4-493F-A3AB-75AE955C4C8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9590" y="332325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66FACF46-543F-4728-89E0-8F36C84FB7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1473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D9A6244A-31F5-4E42-9F14-E418C400C1E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39590" y="3793423"/>
            <a:ext cx="1649546" cy="2372428"/>
          </a:xfrm>
        </p:spPr>
        <p:txBody>
          <a:bodyPr/>
          <a:lstStyle>
            <a:lvl1pPr algn="l">
              <a:defRPr sz="1400"/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E955274-4CA7-4C26-A492-B8108B0E6DD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2309043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36945B2-BEC6-4088-9E3C-EAB037E1000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278496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9472FAA-D130-4849-8428-8B7F9192D7B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247949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8851FD3C-F723-4F7F-A9C7-38DE639D707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217402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41AD9736-6D76-4027-8FCC-08169FFB645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0186854" y="3793423"/>
            <a:ext cx="1649546" cy="2372428"/>
          </a:xfrm>
        </p:spPr>
        <p:txBody>
          <a:bodyPr/>
          <a:lstStyle>
            <a:lvl1pPr algn="l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algn="l">
              <a:defRPr sz="1200"/>
            </a:lvl2pPr>
            <a:lvl3pPr marL="171450" indent="-171450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</p:spTree>
    <p:extLst>
      <p:ext uri="{BB962C8B-B14F-4D97-AF65-F5344CB8AC3E}">
        <p14:creationId xmlns:p14="http://schemas.microsoft.com/office/powerpoint/2010/main" val="391253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elve month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AE531-5ED9-4BB6-BF0D-D5A1DC3D753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3851373"/>
            <a:ext cx="12192000" cy="45719"/>
          </a:xfrm>
          <a:solidFill>
            <a:schemeClr val="accent2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id="{9720F50D-1037-49C2-B555-C955563F7B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309043" y="410027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EF2DA02F-12B7-47E0-A0FD-659EFF6CCE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8496" y="410027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1" name="Text Placeholder 12">
            <a:extLst>
              <a:ext uri="{FF2B5EF4-FFF2-40B4-BE49-F238E27FC236}">
                <a16:creationId xmlns:a16="http://schemas.microsoft.com/office/drawing/2014/main" id="{508CBE43-49DA-4A4A-8013-F07F2B5030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47949" y="4109610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id="{2B35885D-24C5-4813-8ABC-C45DE45B48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17402" y="4109610"/>
            <a:ext cx="1482101" cy="342900"/>
          </a:xfrm>
          <a:noFill/>
        </p:spPr>
        <p:txBody>
          <a:bodyPr bIns="36000" anchor="ctr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2C08A239-EB96-4837-9A31-151C5FA9852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186854" y="410027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52" name="Text Placeholder 50">
            <a:extLst>
              <a:ext uri="{FF2B5EF4-FFF2-40B4-BE49-F238E27FC236}">
                <a16:creationId xmlns:a16="http://schemas.microsoft.com/office/drawing/2014/main" id="{261A2F63-F7D1-4545-A51B-69D05CB2FDF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309043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C1D0D4FA-2D6D-47A5-A147-3F69062914E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278496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50">
            <a:extLst>
              <a:ext uri="{FF2B5EF4-FFF2-40B4-BE49-F238E27FC236}">
                <a16:creationId xmlns:a16="http://schemas.microsoft.com/office/drawing/2014/main" id="{73890703-3302-40D1-8842-0EA0D90F3382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47949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 dirty="0"/>
              <a:t>es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D3CAE78A-149C-4D78-A999-3CA77553800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217402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 dirty="0"/>
              <a:t>s</a:t>
            </a:r>
          </a:p>
        </p:txBody>
      </p:sp>
      <p:sp>
        <p:nvSpPr>
          <p:cNvPr id="56" name="Text Placeholder 50">
            <a:extLst>
              <a:ext uri="{FF2B5EF4-FFF2-40B4-BE49-F238E27FC236}">
                <a16:creationId xmlns:a16="http://schemas.microsoft.com/office/drawing/2014/main" id="{52DC9096-1959-41C3-AF62-3FAC891A0B0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0186854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 dirty="0"/>
              <a:t>es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6D5F53D0-407B-4E3F-A46B-5057FF558EA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39590" y="3869278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78715264-55C4-493F-A3AB-75AE955C4C8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9590" y="4100279"/>
            <a:ext cx="1482101" cy="342900"/>
          </a:xfrm>
          <a:noFill/>
        </p:spPr>
        <p:txBody>
          <a:bodyPr bIns="36000" anchor="b"/>
          <a:lstStyle>
            <a:lvl1pPr algn="l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83B05EC0-B2FB-4672-8EC5-3F7E722765B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2476488" y="1699979"/>
            <a:ext cx="1482101" cy="342900"/>
          </a:xfrm>
          <a:noFill/>
        </p:spPr>
        <p:txBody>
          <a:bodyPr bIns="36000" anchor="b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D7F28092-7843-4D2C-A905-5E6A3F29524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45941" y="1699979"/>
            <a:ext cx="1482101" cy="342900"/>
          </a:xfrm>
          <a:noFill/>
        </p:spPr>
        <p:txBody>
          <a:bodyPr bIns="36000" anchor="b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8681025E-1703-4447-9506-B4F298F73EE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415394" y="1709310"/>
            <a:ext cx="1482101" cy="342900"/>
          </a:xfrm>
          <a:noFill/>
        </p:spPr>
        <p:txBody>
          <a:bodyPr bIns="36000" anchor="ctr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id="{2D43A2F3-461A-4127-AF24-4957E7F4E1A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384847" y="1709310"/>
            <a:ext cx="1482101" cy="342900"/>
          </a:xfrm>
          <a:noFill/>
        </p:spPr>
        <p:txBody>
          <a:bodyPr bIns="36000" anchor="ctr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FC1926DC-8872-4902-9B9C-B3C75FA9CE2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0354299" y="1699979"/>
            <a:ext cx="1482101" cy="342900"/>
          </a:xfrm>
          <a:noFill/>
        </p:spPr>
        <p:txBody>
          <a:bodyPr bIns="36000" anchor="b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36" name="Text Placeholder 12">
            <a:extLst>
              <a:ext uri="{FF2B5EF4-FFF2-40B4-BE49-F238E27FC236}">
                <a16:creationId xmlns:a16="http://schemas.microsoft.com/office/drawing/2014/main" id="{47EDF380-994C-4CD7-B074-019CDBAD30D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507035" y="1699979"/>
            <a:ext cx="1482101" cy="342900"/>
          </a:xfrm>
          <a:noFill/>
        </p:spPr>
        <p:txBody>
          <a:bodyPr bIns="36000" anchor="b"/>
          <a:lstStyle>
            <a:lvl1pPr algn="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37" name="Text Placeholder 50">
            <a:extLst>
              <a:ext uri="{FF2B5EF4-FFF2-40B4-BE49-F238E27FC236}">
                <a16:creationId xmlns:a16="http://schemas.microsoft.com/office/drawing/2014/main" id="{B4CD335B-FC6F-4EF1-B944-03AF9C6A06EA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 flipV="1">
            <a:off x="3719513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50">
            <a:extLst>
              <a:ext uri="{FF2B5EF4-FFF2-40B4-BE49-F238E27FC236}">
                <a16:creationId xmlns:a16="http://schemas.microsoft.com/office/drawing/2014/main" id="{9BE5ACA4-8957-4F33-A432-317FDED7BAB3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 flipV="1">
            <a:off x="5688966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50">
            <a:extLst>
              <a:ext uri="{FF2B5EF4-FFF2-40B4-BE49-F238E27FC236}">
                <a16:creationId xmlns:a16="http://schemas.microsoft.com/office/drawing/2014/main" id="{FC337C96-B57B-4E4E-97F3-9E36E8B75582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 flipV="1">
            <a:off x="7658419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50">
            <a:extLst>
              <a:ext uri="{FF2B5EF4-FFF2-40B4-BE49-F238E27FC236}">
                <a16:creationId xmlns:a16="http://schemas.microsoft.com/office/drawing/2014/main" id="{48A33F85-F43D-4139-B62F-A61987BC213A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 flipV="1">
            <a:off x="9627872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50">
            <a:extLst>
              <a:ext uri="{FF2B5EF4-FFF2-40B4-BE49-F238E27FC236}">
                <a16:creationId xmlns:a16="http://schemas.microsoft.com/office/drawing/2014/main" id="{C2EFFAED-F9EF-459C-A708-450DE14F9B1F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 flipV="1">
            <a:off x="11597324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50">
            <a:extLst>
              <a:ext uri="{FF2B5EF4-FFF2-40B4-BE49-F238E27FC236}">
                <a16:creationId xmlns:a16="http://schemas.microsoft.com/office/drawing/2014/main" id="{A2563987-58D8-4A2B-9831-50F47FA29D02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 flipV="1">
            <a:off x="1750060" y="3742015"/>
            <a:ext cx="248400" cy="1224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7">
            <a:extLst>
              <a:ext uri="{FF2B5EF4-FFF2-40B4-BE49-F238E27FC236}">
                <a16:creationId xmlns:a16="http://schemas.microsoft.com/office/drawing/2014/main" id="{4489547F-1F3E-4FC2-ACB7-69EBF2BB0C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590" y="347794"/>
            <a:ext cx="10821988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Timeline 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B0BB4185-B83F-46B9-A303-9C3E0E3287FB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339590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5" name="Text Placeholder 5">
            <a:extLst>
              <a:ext uri="{FF2B5EF4-FFF2-40B4-BE49-F238E27FC236}">
                <a16:creationId xmlns:a16="http://schemas.microsoft.com/office/drawing/2014/main" id="{7A2F20C4-61E1-4322-9648-55BCFEDA6C58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2309043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F5026C35-6B15-4602-BF51-40F936B007DE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4278496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2F8F70DE-79FF-41BA-A566-D320FD73AC4A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6247949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7506BDE1-0C80-49E4-A94F-F84D9187046D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8217402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0C5F17F6-8F39-402A-803E-0216531FF7E3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0186854" y="2170530"/>
            <a:ext cx="1649546" cy="1367154"/>
          </a:xfrm>
        </p:spPr>
        <p:txBody>
          <a:bodyPr/>
          <a:lstStyle>
            <a:lvl1pPr algn="r">
              <a:defRPr sz="1400"/>
            </a:lvl1pPr>
            <a:lvl2pPr algn="r"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r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marL="0" lvl="1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4" name="Text Placeholder 5">
            <a:extLst>
              <a:ext uri="{FF2B5EF4-FFF2-40B4-BE49-F238E27FC236}">
                <a16:creationId xmlns:a16="http://schemas.microsoft.com/office/drawing/2014/main" id="{C8CDC9D6-0326-4708-B88C-9C1BF8C134D5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339590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5" name="Text Placeholder 5">
            <a:extLst>
              <a:ext uri="{FF2B5EF4-FFF2-40B4-BE49-F238E27FC236}">
                <a16:creationId xmlns:a16="http://schemas.microsoft.com/office/drawing/2014/main" id="{4CC19A6A-2BC6-4E6F-87E1-2CDCAC448529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2309043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6" name="Text Placeholder 5">
            <a:extLst>
              <a:ext uri="{FF2B5EF4-FFF2-40B4-BE49-F238E27FC236}">
                <a16:creationId xmlns:a16="http://schemas.microsoft.com/office/drawing/2014/main" id="{45670FAD-DD7C-4F03-9C01-494748B7AC76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4278496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7" name="Text Placeholder 5">
            <a:extLst>
              <a:ext uri="{FF2B5EF4-FFF2-40B4-BE49-F238E27FC236}">
                <a16:creationId xmlns:a16="http://schemas.microsoft.com/office/drawing/2014/main" id="{817C120D-6E37-4FCF-A0D7-A53DFF1243D3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6247949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8" name="Text Placeholder 5">
            <a:extLst>
              <a:ext uri="{FF2B5EF4-FFF2-40B4-BE49-F238E27FC236}">
                <a16:creationId xmlns:a16="http://schemas.microsoft.com/office/drawing/2014/main" id="{1FC47524-47F8-49A8-8294-734AFF427D44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8217402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  <p:sp>
        <p:nvSpPr>
          <p:cNvPr id="79" name="Text Placeholder 5">
            <a:extLst>
              <a:ext uri="{FF2B5EF4-FFF2-40B4-BE49-F238E27FC236}">
                <a16:creationId xmlns:a16="http://schemas.microsoft.com/office/drawing/2014/main" id="{C91D7CDB-345F-41C8-B69D-2FEB3A5A5EF1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0186854" y="4623444"/>
            <a:ext cx="1649546" cy="1367154"/>
          </a:xfrm>
        </p:spPr>
        <p:txBody>
          <a:bodyPr/>
          <a:lstStyle>
            <a:lvl1pPr algn="l">
              <a:defRPr sz="1400"/>
            </a:lvl1pPr>
            <a:lvl2pPr algn="l">
              <a:spcAft>
                <a:spcPts val="600"/>
              </a:spcAft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" indent="-171450" algn="l">
              <a:spcBef>
                <a:spcPts val="0"/>
              </a:spcBef>
              <a:spcAft>
                <a:spcPts val="600"/>
              </a:spcAft>
              <a:buFont typeface="Plain Light" panose="020B0004020202020204" pitchFamily="34" charset="0"/>
              <a:buChar char="›"/>
              <a:defRPr sz="1200"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</p:txBody>
      </p:sp>
    </p:spTree>
    <p:extLst>
      <p:ext uri="{BB962C8B-B14F-4D97-AF65-F5344CB8AC3E}">
        <p14:creationId xmlns:p14="http://schemas.microsoft.com/office/powerpoint/2010/main" val="400081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Hori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6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34962" y="1700213"/>
            <a:ext cx="11506201" cy="4465637"/>
          </a:xfrm>
        </p:spPr>
        <p:txBody>
          <a:bodyPr>
            <a:noAutofit/>
          </a:bodyPr>
          <a:lstStyle>
            <a:lvl1pPr>
              <a:defRPr b="0"/>
            </a:lvl1pPr>
            <a:lvl2pPr>
              <a:spcAft>
                <a:spcPts val="1000"/>
              </a:spcAft>
              <a:defRPr/>
            </a:lvl2pPr>
            <a:lvl3pPr>
              <a:spcBef>
                <a:spcPts val="0"/>
              </a:spcBef>
              <a:spcAft>
                <a:spcPts val="1000"/>
              </a:spcAft>
              <a:defRPr/>
            </a:lvl3pPr>
            <a:lvl4pPr>
              <a:spcBef>
                <a:spcPts val="0"/>
              </a:spcBef>
              <a:spcAft>
                <a:spcPts val="1000"/>
              </a:spcAft>
              <a:defRPr/>
            </a:lvl4pPr>
            <a:lvl5pPr>
              <a:spcBef>
                <a:spcPts val="0"/>
              </a:spcBef>
              <a:spcAft>
                <a:spcPts val="1000"/>
              </a:spcAft>
              <a:defRPr/>
            </a:lvl5pPr>
          </a:lstStyle>
          <a:p>
            <a:pPr lvl="0"/>
            <a:r>
              <a:rPr lang="en-AU" dirty="0"/>
              <a:t>Click to add text or click icon to insert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4580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2938097"/>
            <a:ext cx="5396620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096000" y="342900"/>
            <a:ext cx="5745163" cy="5822950"/>
          </a:xfrm>
        </p:spPr>
        <p:txBody>
          <a:bodyPr>
            <a:noAutofit/>
          </a:bodyPr>
          <a:lstStyle>
            <a:lvl1pPr>
              <a:defRPr b="0"/>
            </a:lvl1pPr>
            <a:lvl2pPr>
              <a:spcAft>
                <a:spcPts val="1000"/>
              </a:spcAft>
              <a:defRPr/>
            </a:lvl2pPr>
          </a:lstStyle>
          <a:p>
            <a:pPr lvl="0"/>
            <a:r>
              <a:rPr lang="en-AU" dirty="0"/>
              <a:t>Click to add text or click icon to insert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6810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lock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" y="5141912"/>
            <a:ext cx="9630295" cy="1716087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630297" y="-1"/>
            <a:ext cx="2561703" cy="514191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6114" y="3162321"/>
            <a:ext cx="7110894" cy="1703388"/>
          </a:xfrm>
        </p:spPr>
        <p:txBody>
          <a:bodyPr wrap="square" anchor="b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Presentation heading goes </a:t>
            </a:r>
            <a:br>
              <a:rPr lang="en-US" dirty="0"/>
            </a:br>
            <a:r>
              <a:rPr lang="en-US" dirty="0"/>
              <a:t>on a maximum of two lines</a:t>
            </a:r>
          </a:p>
          <a:p>
            <a:pPr lvl="1"/>
            <a:r>
              <a:rPr lang="en-US" dirty="0"/>
              <a:t>Presentation subtitle goes here at half the title size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DAA9458-D800-47DB-A560-6845809528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340475"/>
            <a:ext cx="7110412" cy="184150"/>
          </a:xfrm>
        </p:spPr>
        <p:txBody>
          <a:bodyPr anchor="b"/>
          <a:lstStyle>
            <a:lvl1pPr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Presenter Name  |  Role Title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4CDBC891-1AD8-4E16-9C5B-F9C6E9CF12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00961" y="6340475"/>
            <a:ext cx="1514696" cy="184150"/>
          </a:xfrm>
        </p:spPr>
        <p:txBody>
          <a:bodyPr anchor="b"/>
          <a:lstStyle>
            <a:lvl1pPr algn="r"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3.9.2019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8E09630-A526-4A44-98A3-9FF7AF44130F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20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7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34963" y="1700213"/>
            <a:ext cx="5400676" cy="4465637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AU" dirty="0"/>
              <a:t>Click to add text or click icon to insert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8B958E40-BC2B-4635-9C1C-6AEB1A5BDE9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445478" y="1700213"/>
            <a:ext cx="5400676" cy="4465637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AU" dirty="0"/>
              <a:t>Click to add text or click icon to insert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6587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4963" y="2743200"/>
            <a:ext cx="3528000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F2CF5DF-1E15-46FF-B75A-05BCE724DC0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25145" y="2743200"/>
            <a:ext cx="3528000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DCB8145D-2370-41AD-872E-03843295907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15326" y="2743200"/>
            <a:ext cx="3528000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B5B8F0E-7B70-4A13-A61B-10910A47706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7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14622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four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4963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F2CF5DF-1E15-46FF-B75A-05BCE724DC0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377142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DCB8145D-2370-41AD-872E-03843295907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419321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9202D26E-0407-403A-B828-CB01FD996066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461501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40CBE0AF-AB49-4D6E-8CCD-1D8E31529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7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320496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95325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58DAF-A761-44C6-B914-97E5823C1E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F2CF5DF-1E15-46FF-B75A-05BCE724DC0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906169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DCB8145D-2370-41AD-872E-03843295907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117013" y="2743200"/>
            <a:ext cx="2379662" cy="3422650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40CBE0AF-AB49-4D6E-8CCD-1D8E31529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8" y="352017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</p:spTree>
    <p:extLst>
      <p:ext uri="{BB962C8B-B14F-4D97-AF65-F5344CB8AC3E}">
        <p14:creationId xmlns:p14="http://schemas.microsoft.com/office/powerpoint/2010/main" val="116695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_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342900"/>
            <a:ext cx="5072769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052B73B-F491-44B1-8CBE-97644818F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0"/>
            <a:ext cx="6096000" cy="6858000"/>
          </a:xfrm>
          <a:solidFill>
            <a:srgbClr val="E6E6E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add a picture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C5ED1A-B532-41E0-8AC7-71500228F93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39019" y="2398713"/>
            <a:ext cx="5072769" cy="3767137"/>
          </a:xfrm>
        </p:spPr>
        <p:txBody>
          <a:bodyPr/>
          <a:lstStyle>
            <a:lvl3pPr>
              <a:spcAft>
                <a:spcPts val="1800"/>
              </a:spcAft>
              <a:defRPr/>
            </a:lvl3pPr>
            <a:lvl4pPr>
              <a:spcAft>
                <a:spcPts val="1800"/>
              </a:spcAft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2511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_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F0AD21-ADB5-4B68-83F5-28DA5B2884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3775074"/>
            <a:ext cx="5396619" cy="981807"/>
          </a:xfrm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A33AB8-5351-4B39-925C-422BF73244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052B73B-F491-44B1-8CBE-97644818F5F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"/>
            <a:ext cx="12192000" cy="3429000"/>
          </a:xfrm>
          <a:solidFill>
            <a:srgbClr val="E6E6E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add a picture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9920B0F-7FB2-4337-ADF4-6251EE30208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419850" y="3775075"/>
            <a:ext cx="5426075" cy="2390775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/>
            </a:lvl1pPr>
            <a:lvl2pPr>
              <a:spcAft>
                <a:spcPts val="1000"/>
              </a:spcAft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785ABD3-8443-473B-B126-528BAAC7BF84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34963" y="5141913"/>
            <a:ext cx="5400675" cy="1023937"/>
          </a:xfrm>
        </p:spPr>
        <p:txBody>
          <a:bodyPr/>
          <a:lstStyle>
            <a:lvl4pPr marL="18000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360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6D8B82AF-35E0-4FA2-BE17-19870B8F384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31175" y="0"/>
            <a:ext cx="4060825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217B45-75E1-4853-A857-2E90AFE8E6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80244" y="5319713"/>
            <a:ext cx="2700337" cy="1023936"/>
          </a:xfrm>
        </p:spPr>
        <p:txBody>
          <a:bodyPr>
            <a:noAutofit/>
          </a:bodyPr>
          <a:lstStyle>
            <a:lvl1pPr algn="ctr">
              <a:defRPr b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5F8C1B65-B895-4F75-83B1-C5387F170BFB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811419" y="5319713"/>
            <a:ext cx="2700337" cy="1023936"/>
          </a:xfrm>
        </p:spPr>
        <p:txBody>
          <a:bodyPr>
            <a:noAutofit/>
          </a:bodyPr>
          <a:lstStyle>
            <a:lvl1pPr algn="ctr">
              <a:defRPr b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Content Placeholder 6">
            <a:extLst>
              <a:ext uri="{FF2B5EF4-FFF2-40B4-BE49-F238E27FC236}">
                <a16:creationId xmlns:a16="http://schemas.microsoft.com/office/drawing/2014/main" id="{1BA66062-5591-4674-B834-B7A017363A56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745832" y="1886745"/>
            <a:ext cx="2700337" cy="1023936"/>
          </a:xfrm>
        </p:spPr>
        <p:txBody>
          <a:bodyPr>
            <a:noAutofit/>
          </a:bodyPr>
          <a:lstStyle>
            <a:lvl1pPr algn="ctr">
              <a:defRPr b="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FCDC5B-F945-4407-9652-0304ED4785D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4060825" cy="34290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CCE968BF-DE69-4F38-9EE6-0A8D676368F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131175" y="0"/>
            <a:ext cx="4060825" cy="34290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3D9B161-62BC-4570-9201-B83AAFA7A5A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065588" y="3429000"/>
            <a:ext cx="4060825" cy="34290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90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ur ico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03CB2C6A-55FE-4E8D-B86E-AA330880A08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12192000" cy="3429000"/>
          </a:xfrm>
          <a:solidFill>
            <a:srgbClr val="E6E6E6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add a picture and </a:t>
            </a:r>
            <a:br>
              <a:rPr lang="en-US" dirty="0"/>
            </a:br>
            <a:r>
              <a:rPr lang="en-US" dirty="0"/>
              <a:t>then ‘send to back’ to add title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90073F25-F62C-49BA-90CA-6E1BF5B8526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39019" y="4806951"/>
            <a:ext cx="2339975" cy="1366838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algn="ctr">
              <a:spcAft>
                <a:spcPts val="1000"/>
              </a:spcAft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58C9D5A-4140-4743-BF74-B377B77640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019" y="2298484"/>
            <a:ext cx="5396620" cy="861774"/>
          </a:xfrm>
        </p:spPr>
        <p:txBody>
          <a:bodyPr wrap="square" anchor="b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6D664AAE-9698-4373-AA73-D3A0EE79378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394134" y="4806951"/>
            <a:ext cx="2339975" cy="1366838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algn="ctr">
              <a:spcAft>
                <a:spcPts val="1000"/>
              </a:spcAft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71B0E3FF-E7A0-4083-A3BD-01BD3B32ED5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449249" y="4806951"/>
            <a:ext cx="2339975" cy="1366838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algn="ctr">
              <a:spcAft>
                <a:spcPts val="1000"/>
              </a:spcAft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2D0C66D7-9B59-4B7A-A2D4-6A4D3AAAFB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504363" y="4806951"/>
            <a:ext cx="2339975" cy="1366838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algn="ctr">
              <a:spcAft>
                <a:spcPts val="1000"/>
              </a:spcAft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45956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_block colou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" y="4464050"/>
            <a:ext cx="9968009" cy="2393949"/>
          </a:xfrm>
          <a:solidFill>
            <a:schemeClr val="accent1"/>
          </a:solidFill>
          <a:ln w="12700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68009" y="0"/>
            <a:ext cx="2223991" cy="446405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3642040"/>
            <a:ext cx="7110894" cy="691835"/>
          </a:xfrm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9C39B05F-D10D-47F6-8B4A-DB72CD552D8E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2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093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_dark block colou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" y="4464050"/>
            <a:ext cx="9968009" cy="2393949"/>
          </a:xfrm>
          <a:solidFill>
            <a:schemeClr val="accent1"/>
          </a:solidFill>
          <a:ln w="12700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68009" y="0"/>
            <a:ext cx="2223991" cy="446405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3642040"/>
            <a:ext cx="7110894" cy="691835"/>
          </a:xfrm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FFFA74EA-4311-422C-AE4C-2379E681B7F0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993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0" y="3775075"/>
            <a:ext cx="4215256" cy="3082924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11256" y="0"/>
            <a:ext cx="1880744" cy="3775076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509227"/>
            <a:ext cx="5382106" cy="1703388"/>
          </a:xfrm>
        </p:spPr>
        <p:txBody>
          <a:bodyPr wrap="square" anchor="b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This is a divider title on up to two lines</a:t>
            </a:r>
          </a:p>
          <a:p>
            <a:pPr lvl="1"/>
            <a:r>
              <a:rPr lang="en-US" dirty="0"/>
              <a:t>Subtitle here if necessary or delete  </a:t>
            </a:r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132560C2-1F9D-4867-AA0E-F36EE855D41A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2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655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Keyline Image_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0" y="3775074"/>
            <a:ext cx="10311256" cy="3082925"/>
          </a:xfrm>
          <a:ln w="12700">
            <a:solidFill>
              <a:schemeClr val="bg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11256" y="0"/>
            <a:ext cx="1880744" cy="3775076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112394"/>
            <a:ext cx="7110894" cy="1708969"/>
          </a:xfrm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Presentation heading goes </a:t>
            </a:r>
            <a:br>
              <a:rPr lang="en-US" dirty="0"/>
            </a:br>
            <a:r>
              <a:rPr lang="en-US" dirty="0"/>
              <a:t>on a maximum of two lines</a:t>
            </a:r>
          </a:p>
          <a:p>
            <a:pPr lvl="1"/>
            <a:r>
              <a:rPr lang="en-US" dirty="0"/>
              <a:t>Presentation subtitle goes here at half the title size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DAA9458-D800-47DB-A560-6845809528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340475"/>
            <a:ext cx="7110412" cy="184150"/>
          </a:xfrm>
        </p:spPr>
        <p:txBody>
          <a:bodyPr anchor="b"/>
          <a:lstStyle>
            <a:lvl1pPr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Presenter Name  |  Role Title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07B64A05-8B27-4461-BC80-FC57E6421A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96288" y="6340475"/>
            <a:ext cx="1514696" cy="184150"/>
          </a:xfrm>
        </p:spPr>
        <p:txBody>
          <a:bodyPr anchor="b"/>
          <a:lstStyle>
            <a:lvl1pPr algn="r">
              <a:spcBef>
                <a:spcPts val="0"/>
              </a:spcBef>
              <a:defRPr b="0">
                <a:solidFill>
                  <a:schemeClr val="bg1"/>
                </a:solidFill>
                <a:latin typeface="+mn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3.9.2019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2C4A05D-A203-4486-9E61-29AC627DD4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the icon to add an image FIRST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DF316E-B747-4C87-9877-894F14FF6334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942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eyline quote or call 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2C4A05D-A203-4486-9E61-29AC627DD4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First click the icon to add an image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Use this layout when your image is DARK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56700" y="2743200"/>
            <a:ext cx="1673225" cy="4114800"/>
          </a:xfrm>
          <a:ln w="15875">
            <a:solidFill>
              <a:schemeClr val="bg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825337" y="-1"/>
            <a:ext cx="1366663" cy="2743201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D980AEE-EC7F-4194-A518-3360819E78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1832579"/>
            <a:ext cx="3365981" cy="3988784"/>
          </a:xfrm>
        </p:spPr>
        <p:txBody>
          <a:bodyPr wrap="square" anchor="b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Simple can </a:t>
            </a:r>
            <a:br>
              <a:rPr lang="en-US" dirty="0"/>
            </a:br>
            <a:r>
              <a:rPr lang="en-US" dirty="0"/>
              <a:t>be harder than complex. You have to work hard to get your thinking clean to make it simple.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35CD9B9E-C6BA-46F6-8506-4D2B42E6AA3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201460"/>
            <a:ext cx="3365500" cy="323165"/>
          </a:xfr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2100" b="0">
                <a:solidFill>
                  <a:schemeClr val="bg1"/>
                </a:solidFill>
                <a:latin typeface="+mj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&gt; Steve Jobs 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802AC17-7E8F-4A80-B2AF-5E5EE439EF0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3532" y="672300"/>
            <a:ext cx="1285200" cy="9252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62BAD81-7A21-4852-9E80-415D2DA7933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-1591383" y="672300"/>
            <a:ext cx="1285200" cy="925200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883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Keyline_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0" y="3775074"/>
            <a:ext cx="4215256" cy="3082925"/>
          </a:xfrm>
          <a:ln w="12700">
            <a:solidFill>
              <a:schemeClr val="bg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11256" y="0"/>
            <a:ext cx="1880744" cy="3775076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DF316E-B747-4C87-9877-894F14FF6334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9E5E87AE-31AB-4D63-A7CA-40A547B759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509227"/>
            <a:ext cx="5382106" cy="1703388"/>
          </a:xfrm>
        </p:spPr>
        <p:txBody>
          <a:bodyPr wrap="square" anchor="b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This is a divider title on up to two lines</a:t>
            </a:r>
          </a:p>
          <a:p>
            <a:pPr lvl="1"/>
            <a:r>
              <a:rPr lang="en-US" dirty="0"/>
              <a:t>Subtitle here if necessary or delete  </a:t>
            </a:r>
          </a:p>
        </p:txBody>
      </p:sp>
    </p:spTree>
    <p:extLst>
      <p:ext uri="{BB962C8B-B14F-4D97-AF65-F5344CB8AC3E}">
        <p14:creationId xmlns:p14="http://schemas.microsoft.com/office/powerpoint/2010/main" val="3129390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_Keyline Image_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504E5-66A4-41D6-8CB7-58723F4BB2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0" y="5141914"/>
            <a:ext cx="9634538" cy="1716086"/>
          </a:xfrm>
          <a:ln w="15875">
            <a:solidFill>
              <a:schemeClr val="bg1"/>
            </a:solidFill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CF1DA9C-A90D-4E43-843B-AA39CE922C1F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A5D7B49-95DA-43CF-A243-CA695B6A9D8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626601" y="-1"/>
            <a:ext cx="2565400" cy="514933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343714"/>
            <a:ext cx="7110894" cy="691835"/>
          </a:xfrm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2C4A05D-A203-4486-9E61-29AC627DD4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First click the icon to add an image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Use this layout when your image is DARK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5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vice Dark Hold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D0E313B1-D56C-4837-B20A-AFB343A4A5B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511800" y="2411601"/>
            <a:ext cx="1371600" cy="2053848"/>
            <a:chOff x="3454" y="1580"/>
            <a:chExt cx="774" cy="1159"/>
          </a:xfrm>
          <a:solidFill>
            <a:schemeClr val="bg1"/>
          </a:soli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00BDACEC-8E59-4C01-AD74-DA5A82577D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54" y="2353"/>
              <a:ext cx="387" cy="38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27C91E58-301D-4578-BC24-564675839B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1" y="1580"/>
              <a:ext cx="387" cy="773"/>
            </a:xfrm>
            <a:custGeom>
              <a:avLst/>
              <a:gdLst>
                <a:gd name="T0" fmla="*/ 0 w 333"/>
                <a:gd name="T1" fmla="*/ 0 h 667"/>
                <a:gd name="T2" fmla="*/ 0 w 333"/>
                <a:gd name="T3" fmla="*/ 667 h 667"/>
                <a:gd name="T4" fmla="*/ 333 w 333"/>
                <a:gd name="T5" fmla="*/ 333 h 667"/>
                <a:gd name="T6" fmla="*/ 0 w 333"/>
                <a:gd name="T7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3" h="667">
                  <a:moveTo>
                    <a:pt x="0" y="0"/>
                  </a:moveTo>
                  <a:cubicBezTo>
                    <a:pt x="0" y="667"/>
                    <a:pt x="0" y="667"/>
                    <a:pt x="0" y="667"/>
                  </a:cubicBezTo>
                  <a:cubicBezTo>
                    <a:pt x="184" y="667"/>
                    <a:pt x="333" y="517"/>
                    <a:pt x="333" y="333"/>
                  </a:cubicBezTo>
                  <a:cubicBezTo>
                    <a:pt x="333" y="149"/>
                    <a:pt x="18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230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Dark Hold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3169E45E-18E4-4CD5-AD23-FFA10FBD974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492334" y="2240286"/>
            <a:ext cx="2894520" cy="2055600"/>
          </a:xfrm>
          <a:custGeom>
            <a:avLst/>
            <a:gdLst>
              <a:gd name="T0" fmla="*/ 1752 w 2002"/>
              <a:gd name="T1" fmla="*/ 1352 h 1422"/>
              <a:gd name="T2" fmla="*/ 1298 w 2002"/>
              <a:gd name="T3" fmla="*/ 1352 h 1422"/>
              <a:gd name="T4" fmla="*/ 1416 w 2002"/>
              <a:gd name="T5" fmla="*/ 1186 h 1422"/>
              <a:gd name="T6" fmla="*/ 1404 w 2002"/>
              <a:gd name="T7" fmla="*/ 1135 h 1422"/>
              <a:gd name="T8" fmla="*/ 899 w 2002"/>
              <a:gd name="T9" fmla="*/ 1104 h 1422"/>
              <a:gd name="T10" fmla="*/ 856 w 2002"/>
              <a:gd name="T11" fmla="*/ 1104 h 1422"/>
              <a:gd name="T12" fmla="*/ 856 w 2002"/>
              <a:gd name="T13" fmla="*/ 1352 h 1422"/>
              <a:gd name="T14" fmla="*/ 899 w 2002"/>
              <a:gd name="T15" fmla="*/ 1061 h 1422"/>
              <a:gd name="T16" fmla="*/ 0 w 2002"/>
              <a:gd name="T17" fmla="*/ 648 h 1422"/>
              <a:gd name="T18" fmla="*/ 324 w 2002"/>
              <a:gd name="T19" fmla="*/ 648 h 1422"/>
              <a:gd name="T20" fmla="*/ 984 w 2002"/>
              <a:gd name="T21" fmla="*/ 679 h 1422"/>
              <a:gd name="T22" fmla="*/ 841 w 2002"/>
              <a:gd name="T23" fmla="*/ 970 h 1422"/>
              <a:gd name="T24" fmla="*/ 1001 w 2002"/>
              <a:gd name="T25" fmla="*/ 840 h 1422"/>
              <a:gd name="T26" fmla="*/ 1130 w 2002"/>
              <a:gd name="T27" fmla="*/ 779 h 1422"/>
              <a:gd name="T28" fmla="*/ 1158 w 2002"/>
              <a:gd name="T29" fmla="*/ 905 h 1422"/>
              <a:gd name="T30" fmla="*/ 1058 w 2002"/>
              <a:gd name="T31" fmla="*/ 934 h 1422"/>
              <a:gd name="T32" fmla="*/ 1193 w 2002"/>
              <a:gd name="T33" fmla="*/ 1135 h 1422"/>
              <a:gd name="T34" fmla="*/ 1108 w 2002"/>
              <a:gd name="T35" fmla="*/ 1135 h 1422"/>
              <a:gd name="T36" fmla="*/ 1193 w 2002"/>
              <a:gd name="T37" fmla="*/ 1326 h 1422"/>
              <a:gd name="T38" fmla="*/ 1193 w 2002"/>
              <a:gd name="T39" fmla="*/ 1135 h 1422"/>
              <a:gd name="T40" fmla="*/ 1199 w 2002"/>
              <a:gd name="T41" fmla="*/ 680 h 1422"/>
              <a:gd name="T42" fmla="*/ 1427 w 2002"/>
              <a:gd name="T43" fmla="*/ 814 h 1422"/>
              <a:gd name="T44" fmla="*/ 1385 w 2002"/>
              <a:gd name="T45" fmla="*/ 750 h 1422"/>
              <a:gd name="T46" fmla="*/ 1430 w 2002"/>
              <a:gd name="T47" fmla="*/ 911 h 1422"/>
              <a:gd name="T48" fmla="*/ 1292 w 2002"/>
              <a:gd name="T49" fmla="*/ 903 h 1422"/>
              <a:gd name="T50" fmla="*/ 1401 w 2002"/>
              <a:gd name="T51" fmla="*/ 841 h 1422"/>
              <a:gd name="T52" fmla="*/ 1620 w 2002"/>
              <a:gd name="T53" fmla="*/ 790 h 1422"/>
              <a:gd name="T54" fmla="*/ 1528 w 2002"/>
              <a:gd name="T55" fmla="*/ 697 h 1422"/>
              <a:gd name="T56" fmla="*/ 1528 w 2002"/>
              <a:gd name="T57" fmla="*/ 790 h 1422"/>
              <a:gd name="T58" fmla="*/ 1620 w 2002"/>
              <a:gd name="T59" fmla="*/ 931 h 1422"/>
              <a:gd name="T60" fmla="*/ 1614 w 2002"/>
              <a:gd name="T61" fmla="*/ 1244 h 1422"/>
              <a:gd name="T62" fmla="*/ 1614 w 2002"/>
              <a:gd name="T63" fmla="*/ 1244 h 1422"/>
              <a:gd name="T64" fmla="*/ 1510 w 2002"/>
              <a:gd name="T65" fmla="*/ 1136 h 1422"/>
              <a:gd name="T66" fmla="*/ 1510 w 2002"/>
              <a:gd name="T67" fmla="*/ 1327 h 1422"/>
              <a:gd name="T68" fmla="*/ 1787 w 2002"/>
              <a:gd name="T69" fmla="*/ 804 h 1422"/>
              <a:gd name="T70" fmla="*/ 1717 w 2002"/>
              <a:gd name="T71" fmla="*/ 788 h 1422"/>
              <a:gd name="T72" fmla="*/ 1718 w 2002"/>
              <a:gd name="T73" fmla="*/ 970 h 1422"/>
              <a:gd name="T74" fmla="*/ 1840 w 2002"/>
              <a:gd name="T75" fmla="*/ 1221 h 1422"/>
              <a:gd name="T76" fmla="*/ 1790 w 2002"/>
              <a:gd name="T77" fmla="*/ 1242 h 1422"/>
              <a:gd name="T78" fmla="*/ 1949 w 2002"/>
              <a:gd name="T79" fmla="*/ 1285 h 1422"/>
              <a:gd name="T80" fmla="*/ 2000 w 2002"/>
              <a:gd name="T81" fmla="*/ 1258 h 1422"/>
              <a:gd name="T82" fmla="*/ 1790 w 2002"/>
              <a:gd name="T83" fmla="*/ 1242 h 1422"/>
              <a:gd name="T84" fmla="*/ 1946 w 2002"/>
              <a:gd name="T85" fmla="*/ 869 h 1422"/>
              <a:gd name="T86" fmla="*/ 1994 w 2002"/>
              <a:gd name="T87" fmla="*/ 860 h 1422"/>
              <a:gd name="T88" fmla="*/ 1810 w 2002"/>
              <a:gd name="T89" fmla="*/ 822 h 1422"/>
              <a:gd name="T90" fmla="*/ 1901 w 2002"/>
              <a:gd name="T91" fmla="*/ 785 h 1422"/>
              <a:gd name="T92" fmla="*/ 1881 w 2002"/>
              <a:gd name="T93" fmla="*/ 975 h 1422"/>
              <a:gd name="T94" fmla="*/ 1954 w 2002"/>
              <a:gd name="T95" fmla="*/ 970 h 1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02" h="1422">
                <a:moveTo>
                  <a:pt x="1752" y="1061"/>
                </a:moveTo>
                <a:cubicBezTo>
                  <a:pt x="1702" y="1061"/>
                  <a:pt x="1702" y="1061"/>
                  <a:pt x="1702" y="1061"/>
                </a:cubicBezTo>
                <a:cubicBezTo>
                  <a:pt x="1702" y="1352"/>
                  <a:pt x="1702" y="1352"/>
                  <a:pt x="1702" y="1352"/>
                </a:cubicBezTo>
                <a:cubicBezTo>
                  <a:pt x="1752" y="1352"/>
                  <a:pt x="1752" y="1352"/>
                  <a:pt x="1752" y="1352"/>
                </a:cubicBezTo>
                <a:lnTo>
                  <a:pt x="1752" y="1061"/>
                </a:lnTo>
                <a:close/>
                <a:moveTo>
                  <a:pt x="1347" y="1136"/>
                </a:moveTo>
                <a:cubicBezTo>
                  <a:pt x="1298" y="1136"/>
                  <a:pt x="1298" y="1136"/>
                  <a:pt x="1298" y="1136"/>
                </a:cubicBezTo>
                <a:cubicBezTo>
                  <a:pt x="1298" y="1352"/>
                  <a:pt x="1298" y="1352"/>
                  <a:pt x="1298" y="1352"/>
                </a:cubicBezTo>
                <a:cubicBezTo>
                  <a:pt x="1348" y="1352"/>
                  <a:pt x="1348" y="1352"/>
                  <a:pt x="1348" y="1352"/>
                </a:cubicBezTo>
                <a:cubicBezTo>
                  <a:pt x="1348" y="1239"/>
                  <a:pt x="1348" y="1239"/>
                  <a:pt x="1348" y="1239"/>
                </a:cubicBezTo>
                <a:cubicBezTo>
                  <a:pt x="1348" y="1200"/>
                  <a:pt x="1361" y="1185"/>
                  <a:pt x="1394" y="1185"/>
                </a:cubicBezTo>
                <a:cubicBezTo>
                  <a:pt x="1401" y="1185"/>
                  <a:pt x="1408" y="1185"/>
                  <a:pt x="1416" y="1186"/>
                </a:cubicBezTo>
                <a:cubicBezTo>
                  <a:pt x="1418" y="1186"/>
                  <a:pt x="1418" y="1186"/>
                  <a:pt x="1418" y="1186"/>
                </a:cubicBezTo>
                <a:cubicBezTo>
                  <a:pt x="1418" y="1136"/>
                  <a:pt x="1418" y="1136"/>
                  <a:pt x="1418" y="1136"/>
                </a:cubicBezTo>
                <a:cubicBezTo>
                  <a:pt x="1417" y="1136"/>
                  <a:pt x="1417" y="1136"/>
                  <a:pt x="1417" y="1136"/>
                </a:cubicBezTo>
                <a:cubicBezTo>
                  <a:pt x="1413" y="1136"/>
                  <a:pt x="1408" y="1135"/>
                  <a:pt x="1404" y="1135"/>
                </a:cubicBezTo>
                <a:cubicBezTo>
                  <a:pt x="1380" y="1136"/>
                  <a:pt x="1360" y="1148"/>
                  <a:pt x="1347" y="1170"/>
                </a:cubicBezTo>
                <a:lnTo>
                  <a:pt x="1347" y="1136"/>
                </a:lnTo>
                <a:close/>
                <a:moveTo>
                  <a:pt x="856" y="1104"/>
                </a:moveTo>
                <a:cubicBezTo>
                  <a:pt x="899" y="1104"/>
                  <a:pt x="899" y="1104"/>
                  <a:pt x="899" y="1104"/>
                </a:cubicBezTo>
                <a:cubicBezTo>
                  <a:pt x="935" y="1104"/>
                  <a:pt x="968" y="1108"/>
                  <a:pt x="968" y="1153"/>
                </a:cubicBezTo>
                <a:cubicBezTo>
                  <a:pt x="968" y="1191"/>
                  <a:pt x="944" y="1199"/>
                  <a:pt x="902" y="1199"/>
                </a:cubicBezTo>
                <a:cubicBezTo>
                  <a:pt x="856" y="1199"/>
                  <a:pt x="856" y="1199"/>
                  <a:pt x="856" y="1199"/>
                </a:cubicBezTo>
                <a:lnTo>
                  <a:pt x="856" y="1104"/>
                </a:lnTo>
                <a:close/>
                <a:moveTo>
                  <a:pt x="899" y="1061"/>
                </a:moveTo>
                <a:cubicBezTo>
                  <a:pt x="803" y="1061"/>
                  <a:pt x="803" y="1061"/>
                  <a:pt x="803" y="1061"/>
                </a:cubicBezTo>
                <a:cubicBezTo>
                  <a:pt x="803" y="1352"/>
                  <a:pt x="803" y="1352"/>
                  <a:pt x="803" y="1352"/>
                </a:cubicBezTo>
                <a:cubicBezTo>
                  <a:pt x="856" y="1352"/>
                  <a:pt x="856" y="1352"/>
                  <a:pt x="856" y="1352"/>
                </a:cubicBezTo>
                <a:cubicBezTo>
                  <a:pt x="856" y="1243"/>
                  <a:pt x="856" y="1243"/>
                  <a:pt x="856" y="1243"/>
                </a:cubicBezTo>
                <a:cubicBezTo>
                  <a:pt x="900" y="1243"/>
                  <a:pt x="900" y="1243"/>
                  <a:pt x="900" y="1243"/>
                </a:cubicBezTo>
                <a:cubicBezTo>
                  <a:pt x="957" y="1243"/>
                  <a:pt x="1023" y="1232"/>
                  <a:pt x="1023" y="1153"/>
                </a:cubicBezTo>
                <a:cubicBezTo>
                  <a:pt x="1023" y="1072"/>
                  <a:pt x="963" y="1061"/>
                  <a:pt x="899" y="1061"/>
                </a:cubicBezTo>
                <a:moveTo>
                  <a:pt x="0" y="971"/>
                </a:moveTo>
                <a:cubicBezTo>
                  <a:pt x="324" y="971"/>
                  <a:pt x="324" y="971"/>
                  <a:pt x="324" y="971"/>
                </a:cubicBezTo>
                <a:cubicBezTo>
                  <a:pt x="324" y="648"/>
                  <a:pt x="324" y="648"/>
                  <a:pt x="324" y="648"/>
                </a:cubicBezTo>
                <a:cubicBezTo>
                  <a:pt x="0" y="648"/>
                  <a:pt x="0" y="648"/>
                  <a:pt x="0" y="648"/>
                </a:cubicBezTo>
                <a:lnTo>
                  <a:pt x="0" y="971"/>
                </a:lnTo>
                <a:close/>
                <a:moveTo>
                  <a:pt x="647" y="324"/>
                </a:moveTo>
                <a:cubicBezTo>
                  <a:pt x="647" y="145"/>
                  <a:pt x="502" y="0"/>
                  <a:pt x="324" y="0"/>
                </a:cubicBezTo>
                <a:cubicBezTo>
                  <a:pt x="324" y="648"/>
                  <a:pt x="324" y="648"/>
                  <a:pt x="324" y="648"/>
                </a:cubicBezTo>
                <a:cubicBezTo>
                  <a:pt x="502" y="648"/>
                  <a:pt x="647" y="503"/>
                  <a:pt x="647" y="324"/>
                </a:cubicBezTo>
                <a:moveTo>
                  <a:pt x="894" y="724"/>
                </a:moveTo>
                <a:cubicBezTo>
                  <a:pt x="984" y="724"/>
                  <a:pt x="984" y="724"/>
                  <a:pt x="984" y="724"/>
                </a:cubicBezTo>
                <a:cubicBezTo>
                  <a:pt x="984" y="679"/>
                  <a:pt x="984" y="679"/>
                  <a:pt x="984" y="679"/>
                </a:cubicBezTo>
                <a:cubicBezTo>
                  <a:pt x="750" y="679"/>
                  <a:pt x="750" y="679"/>
                  <a:pt x="750" y="679"/>
                </a:cubicBezTo>
                <a:cubicBezTo>
                  <a:pt x="750" y="724"/>
                  <a:pt x="750" y="724"/>
                  <a:pt x="750" y="724"/>
                </a:cubicBezTo>
                <a:cubicBezTo>
                  <a:pt x="841" y="724"/>
                  <a:pt x="841" y="724"/>
                  <a:pt x="841" y="724"/>
                </a:cubicBezTo>
                <a:cubicBezTo>
                  <a:pt x="841" y="970"/>
                  <a:pt x="841" y="970"/>
                  <a:pt x="841" y="970"/>
                </a:cubicBezTo>
                <a:cubicBezTo>
                  <a:pt x="894" y="970"/>
                  <a:pt x="894" y="970"/>
                  <a:pt x="894" y="970"/>
                </a:cubicBezTo>
                <a:lnTo>
                  <a:pt x="894" y="724"/>
                </a:lnTo>
                <a:close/>
                <a:moveTo>
                  <a:pt x="1110" y="840"/>
                </a:moveTo>
                <a:cubicBezTo>
                  <a:pt x="1001" y="840"/>
                  <a:pt x="1001" y="840"/>
                  <a:pt x="1001" y="840"/>
                </a:cubicBezTo>
                <a:cubicBezTo>
                  <a:pt x="1006" y="802"/>
                  <a:pt x="1034" y="789"/>
                  <a:pt x="1057" y="789"/>
                </a:cubicBezTo>
                <a:cubicBezTo>
                  <a:pt x="1082" y="789"/>
                  <a:pt x="1108" y="806"/>
                  <a:pt x="1110" y="840"/>
                </a:cubicBezTo>
                <a:moveTo>
                  <a:pt x="1161" y="876"/>
                </a:moveTo>
                <a:cubicBezTo>
                  <a:pt x="1163" y="837"/>
                  <a:pt x="1152" y="802"/>
                  <a:pt x="1130" y="779"/>
                </a:cubicBezTo>
                <a:cubicBezTo>
                  <a:pt x="1111" y="759"/>
                  <a:pt x="1086" y="749"/>
                  <a:pt x="1057" y="749"/>
                </a:cubicBezTo>
                <a:cubicBezTo>
                  <a:pt x="995" y="749"/>
                  <a:pt x="951" y="796"/>
                  <a:pt x="951" y="860"/>
                </a:cubicBezTo>
                <a:cubicBezTo>
                  <a:pt x="951" y="928"/>
                  <a:pt x="995" y="975"/>
                  <a:pt x="1060" y="975"/>
                </a:cubicBezTo>
                <a:cubicBezTo>
                  <a:pt x="1117" y="975"/>
                  <a:pt x="1149" y="938"/>
                  <a:pt x="1158" y="905"/>
                </a:cubicBezTo>
                <a:cubicBezTo>
                  <a:pt x="1159" y="904"/>
                  <a:pt x="1159" y="904"/>
                  <a:pt x="1159" y="904"/>
                </a:cubicBezTo>
                <a:cubicBezTo>
                  <a:pt x="1110" y="904"/>
                  <a:pt x="1110" y="904"/>
                  <a:pt x="1110" y="904"/>
                </a:cubicBezTo>
                <a:cubicBezTo>
                  <a:pt x="1109" y="904"/>
                  <a:pt x="1109" y="904"/>
                  <a:pt x="1109" y="904"/>
                </a:cubicBezTo>
                <a:cubicBezTo>
                  <a:pt x="1101" y="923"/>
                  <a:pt x="1083" y="934"/>
                  <a:pt x="1058" y="934"/>
                </a:cubicBezTo>
                <a:cubicBezTo>
                  <a:pt x="1023" y="934"/>
                  <a:pt x="1004" y="904"/>
                  <a:pt x="1001" y="877"/>
                </a:cubicBezTo>
                <a:cubicBezTo>
                  <a:pt x="1160" y="877"/>
                  <a:pt x="1160" y="877"/>
                  <a:pt x="1160" y="877"/>
                </a:cubicBezTo>
                <a:lnTo>
                  <a:pt x="1161" y="876"/>
                </a:lnTo>
                <a:close/>
                <a:moveTo>
                  <a:pt x="1193" y="1135"/>
                </a:moveTo>
                <a:cubicBezTo>
                  <a:pt x="1193" y="1251"/>
                  <a:pt x="1193" y="1251"/>
                  <a:pt x="1193" y="1251"/>
                </a:cubicBezTo>
                <a:cubicBezTo>
                  <a:pt x="1193" y="1294"/>
                  <a:pt x="1177" y="1316"/>
                  <a:pt x="1146" y="1316"/>
                </a:cubicBezTo>
                <a:cubicBezTo>
                  <a:pt x="1111" y="1316"/>
                  <a:pt x="1108" y="1287"/>
                  <a:pt x="1108" y="1260"/>
                </a:cubicBezTo>
                <a:cubicBezTo>
                  <a:pt x="1108" y="1135"/>
                  <a:pt x="1108" y="1135"/>
                  <a:pt x="1108" y="1135"/>
                </a:cubicBezTo>
                <a:cubicBezTo>
                  <a:pt x="1058" y="1135"/>
                  <a:pt x="1058" y="1135"/>
                  <a:pt x="1058" y="1135"/>
                </a:cubicBezTo>
                <a:cubicBezTo>
                  <a:pt x="1058" y="1271"/>
                  <a:pt x="1058" y="1271"/>
                  <a:pt x="1058" y="1271"/>
                </a:cubicBezTo>
                <a:cubicBezTo>
                  <a:pt x="1058" y="1327"/>
                  <a:pt x="1083" y="1357"/>
                  <a:pt x="1131" y="1357"/>
                </a:cubicBezTo>
                <a:cubicBezTo>
                  <a:pt x="1159" y="1357"/>
                  <a:pt x="1180" y="1346"/>
                  <a:pt x="1193" y="1326"/>
                </a:cubicBezTo>
                <a:cubicBezTo>
                  <a:pt x="1193" y="1352"/>
                  <a:pt x="1193" y="1352"/>
                  <a:pt x="1193" y="1352"/>
                </a:cubicBezTo>
                <a:cubicBezTo>
                  <a:pt x="1243" y="1352"/>
                  <a:pt x="1243" y="1352"/>
                  <a:pt x="1243" y="1352"/>
                </a:cubicBezTo>
                <a:cubicBezTo>
                  <a:pt x="1243" y="1135"/>
                  <a:pt x="1243" y="1135"/>
                  <a:pt x="1243" y="1135"/>
                </a:cubicBezTo>
                <a:lnTo>
                  <a:pt x="1193" y="1135"/>
                </a:lnTo>
                <a:close/>
                <a:moveTo>
                  <a:pt x="1199" y="970"/>
                </a:moveTo>
                <a:cubicBezTo>
                  <a:pt x="1249" y="970"/>
                  <a:pt x="1249" y="970"/>
                  <a:pt x="1249" y="970"/>
                </a:cubicBezTo>
                <a:cubicBezTo>
                  <a:pt x="1249" y="680"/>
                  <a:pt x="1249" y="680"/>
                  <a:pt x="1249" y="680"/>
                </a:cubicBezTo>
                <a:cubicBezTo>
                  <a:pt x="1199" y="680"/>
                  <a:pt x="1199" y="680"/>
                  <a:pt x="1199" y="680"/>
                </a:cubicBezTo>
                <a:lnTo>
                  <a:pt x="1199" y="970"/>
                </a:lnTo>
                <a:close/>
                <a:moveTo>
                  <a:pt x="1343" y="810"/>
                </a:moveTo>
                <a:cubicBezTo>
                  <a:pt x="1343" y="797"/>
                  <a:pt x="1363" y="788"/>
                  <a:pt x="1382" y="788"/>
                </a:cubicBezTo>
                <a:cubicBezTo>
                  <a:pt x="1407" y="788"/>
                  <a:pt x="1423" y="797"/>
                  <a:pt x="1427" y="814"/>
                </a:cubicBezTo>
                <a:cubicBezTo>
                  <a:pt x="1428" y="815"/>
                  <a:pt x="1428" y="815"/>
                  <a:pt x="1428" y="815"/>
                </a:cubicBezTo>
                <a:cubicBezTo>
                  <a:pt x="1475" y="815"/>
                  <a:pt x="1475" y="815"/>
                  <a:pt x="1475" y="815"/>
                </a:cubicBezTo>
                <a:cubicBezTo>
                  <a:pt x="1474" y="814"/>
                  <a:pt x="1474" y="814"/>
                  <a:pt x="1474" y="814"/>
                </a:cubicBezTo>
                <a:cubicBezTo>
                  <a:pt x="1465" y="766"/>
                  <a:pt x="1422" y="750"/>
                  <a:pt x="1385" y="750"/>
                </a:cubicBezTo>
                <a:cubicBezTo>
                  <a:pt x="1334" y="750"/>
                  <a:pt x="1296" y="777"/>
                  <a:pt x="1296" y="813"/>
                </a:cubicBezTo>
                <a:cubicBezTo>
                  <a:pt x="1296" y="847"/>
                  <a:pt x="1318" y="868"/>
                  <a:pt x="1362" y="876"/>
                </a:cubicBezTo>
                <a:cubicBezTo>
                  <a:pt x="1394" y="883"/>
                  <a:pt x="1394" y="883"/>
                  <a:pt x="1394" y="883"/>
                </a:cubicBezTo>
                <a:cubicBezTo>
                  <a:pt x="1418" y="887"/>
                  <a:pt x="1430" y="896"/>
                  <a:pt x="1430" y="911"/>
                </a:cubicBezTo>
                <a:cubicBezTo>
                  <a:pt x="1430" y="927"/>
                  <a:pt x="1413" y="938"/>
                  <a:pt x="1388" y="938"/>
                </a:cubicBezTo>
                <a:cubicBezTo>
                  <a:pt x="1362" y="938"/>
                  <a:pt x="1346" y="926"/>
                  <a:pt x="1341" y="904"/>
                </a:cubicBezTo>
                <a:cubicBezTo>
                  <a:pt x="1341" y="903"/>
                  <a:pt x="1341" y="903"/>
                  <a:pt x="1341" y="903"/>
                </a:cubicBezTo>
                <a:cubicBezTo>
                  <a:pt x="1292" y="903"/>
                  <a:pt x="1292" y="903"/>
                  <a:pt x="1292" y="903"/>
                </a:cubicBezTo>
                <a:cubicBezTo>
                  <a:pt x="1293" y="904"/>
                  <a:pt x="1293" y="904"/>
                  <a:pt x="1293" y="904"/>
                </a:cubicBezTo>
                <a:cubicBezTo>
                  <a:pt x="1298" y="947"/>
                  <a:pt x="1336" y="976"/>
                  <a:pt x="1386" y="976"/>
                </a:cubicBezTo>
                <a:cubicBezTo>
                  <a:pt x="1431" y="976"/>
                  <a:pt x="1478" y="954"/>
                  <a:pt x="1478" y="905"/>
                </a:cubicBezTo>
                <a:cubicBezTo>
                  <a:pt x="1478" y="864"/>
                  <a:pt x="1447" y="850"/>
                  <a:pt x="1401" y="841"/>
                </a:cubicBezTo>
                <a:cubicBezTo>
                  <a:pt x="1371" y="835"/>
                  <a:pt x="1371" y="835"/>
                  <a:pt x="1371" y="835"/>
                </a:cubicBezTo>
                <a:cubicBezTo>
                  <a:pt x="1352" y="831"/>
                  <a:pt x="1343" y="823"/>
                  <a:pt x="1343" y="810"/>
                </a:cubicBezTo>
                <a:moveTo>
                  <a:pt x="1577" y="790"/>
                </a:moveTo>
                <a:cubicBezTo>
                  <a:pt x="1620" y="790"/>
                  <a:pt x="1620" y="790"/>
                  <a:pt x="1620" y="790"/>
                </a:cubicBezTo>
                <a:cubicBezTo>
                  <a:pt x="1620" y="753"/>
                  <a:pt x="1620" y="753"/>
                  <a:pt x="1620" y="753"/>
                </a:cubicBezTo>
                <a:cubicBezTo>
                  <a:pt x="1577" y="753"/>
                  <a:pt x="1577" y="753"/>
                  <a:pt x="1577" y="753"/>
                </a:cubicBezTo>
                <a:cubicBezTo>
                  <a:pt x="1577" y="697"/>
                  <a:pt x="1577" y="697"/>
                  <a:pt x="1577" y="697"/>
                </a:cubicBezTo>
                <a:cubicBezTo>
                  <a:pt x="1528" y="697"/>
                  <a:pt x="1528" y="697"/>
                  <a:pt x="1528" y="697"/>
                </a:cubicBezTo>
                <a:cubicBezTo>
                  <a:pt x="1528" y="753"/>
                  <a:pt x="1528" y="753"/>
                  <a:pt x="1528" y="753"/>
                </a:cubicBezTo>
                <a:cubicBezTo>
                  <a:pt x="1496" y="753"/>
                  <a:pt x="1496" y="753"/>
                  <a:pt x="1496" y="753"/>
                </a:cubicBezTo>
                <a:cubicBezTo>
                  <a:pt x="1496" y="790"/>
                  <a:pt x="1496" y="790"/>
                  <a:pt x="1496" y="790"/>
                </a:cubicBezTo>
                <a:cubicBezTo>
                  <a:pt x="1528" y="790"/>
                  <a:pt x="1528" y="790"/>
                  <a:pt x="1528" y="790"/>
                </a:cubicBezTo>
                <a:cubicBezTo>
                  <a:pt x="1528" y="912"/>
                  <a:pt x="1528" y="912"/>
                  <a:pt x="1528" y="912"/>
                </a:cubicBezTo>
                <a:cubicBezTo>
                  <a:pt x="1528" y="955"/>
                  <a:pt x="1536" y="970"/>
                  <a:pt x="1584" y="970"/>
                </a:cubicBezTo>
                <a:cubicBezTo>
                  <a:pt x="1620" y="970"/>
                  <a:pt x="1620" y="970"/>
                  <a:pt x="1620" y="970"/>
                </a:cubicBezTo>
                <a:cubicBezTo>
                  <a:pt x="1620" y="931"/>
                  <a:pt x="1620" y="931"/>
                  <a:pt x="1620" y="931"/>
                </a:cubicBezTo>
                <a:cubicBezTo>
                  <a:pt x="1602" y="931"/>
                  <a:pt x="1602" y="931"/>
                  <a:pt x="1602" y="931"/>
                </a:cubicBezTo>
                <a:cubicBezTo>
                  <a:pt x="1582" y="931"/>
                  <a:pt x="1577" y="926"/>
                  <a:pt x="1577" y="905"/>
                </a:cubicBezTo>
                <a:lnTo>
                  <a:pt x="1577" y="790"/>
                </a:lnTo>
                <a:close/>
                <a:moveTo>
                  <a:pt x="1614" y="1244"/>
                </a:moveTo>
                <a:cubicBezTo>
                  <a:pt x="1614" y="1289"/>
                  <a:pt x="1594" y="1316"/>
                  <a:pt x="1562" y="1316"/>
                </a:cubicBezTo>
                <a:cubicBezTo>
                  <a:pt x="1529" y="1316"/>
                  <a:pt x="1508" y="1289"/>
                  <a:pt x="1508" y="1244"/>
                </a:cubicBezTo>
                <a:cubicBezTo>
                  <a:pt x="1508" y="1200"/>
                  <a:pt x="1529" y="1172"/>
                  <a:pt x="1562" y="1172"/>
                </a:cubicBezTo>
                <a:cubicBezTo>
                  <a:pt x="1594" y="1172"/>
                  <a:pt x="1614" y="1200"/>
                  <a:pt x="1614" y="1244"/>
                </a:cubicBezTo>
                <a:moveTo>
                  <a:pt x="1665" y="1244"/>
                </a:moveTo>
                <a:cubicBezTo>
                  <a:pt x="1665" y="1177"/>
                  <a:pt x="1627" y="1131"/>
                  <a:pt x="1572" y="1131"/>
                </a:cubicBezTo>
                <a:cubicBezTo>
                  <a:pt x="1545" y="1131"/>
                  <a:pt x="1524" y="1142"/>
                  <a:pt x="1510" y="1161"/>
                </a:cubicBezTo>
                <a:cubicBezTo>
                  <a:pt x="1510" y="1136"/>
                  <a:pt x="1510" y="1136"/>
                  <a:pt x="1510" y="1136"/>
                </a:cubicBezTo>
                <a:cubicBezTo>
                  <a:pt x="1460" y="1136"/>
                  <a:pt x="1460" y="1136"/>
                  <a:pt x="1460" y="1136"/>
                </a:cubicBezTo>
                <a:cubicBezTo>
                  <a:pt x="1460" y="1422"/>
                  <a:pt x="1460" y="1422"/>
                  <a:pt x="1460" y="1422"/>
                </a:cubicBezTo>
                <a:cubicBezTo>
                  <a:pt x="1510" y="1422"/>
                  <a:pt x="1510" y="1422"/>
                  <a:pt x="1510" y="1422"/>
                </a:cubicBezTo>
                <a:cubicBezTo>
                  <a:pt x="1510" y="1327"/>
                  <a:pt x="1510" y="1327"/>
                  <a:pt x="1510" y="1327"/>
                </a:cubicBezTo>
                <a:cubicBezTo>
                  <a:pt x="1524" y="1347"/>
                  <a:pt x="1545" y="1357"/>
                  <a:pt x="1572" y="1357"/>
                </a:cubicBezTo>
                <a:cubicBezTo>
                  <a:pt x="1627" y="1357"/>
                  <a:pt x="1665" y="1311"/>
                  <a:pt x="1665" y="1244"/>
                </a:cubicBezTo>
                <a:moveTo>
                  <a:pt x="1786" y="804"/>
                </a:moveTo>
                <a:cubicBezTo>
                  <a:pt x="1787" y="804"/>
                  <a:pt x="1787" y="804"/>
                  <a:pt x="1787" y="804"/>
                </a:cubicBezTo>
                <a:cubicBezTo>
                  <a:pt x="1787" y="754"/>
                  <a:pt x="1787" y="754"/>
                  <a:pt x="1787" y="754"/>
                </a:cubicBezTo>
                <a:cubicBezTo>
                  <a:pt x="1786" y="754"/>
                  <a:pt x="1786" y="754"/>
                  <a:pt x="1786" y="754"/>
                </a:cubicBezTo>
                <a:cubicBezTo>
                  <a:pt x="1783" y="753"/>
                  <a:pt x="1777" y="753"/>
                  <a:pt x="1774" y="753"/>
                </a:cubicBezTo>
                <a:cubicBezTo>
                  <a:pt x="1750" y="753"/>
                  <a:pt x="1729" y="766"/>
                  <a:pt x="1717" y="788"/>
                </a:cubicBezTo>
                <a:cubicBezTo>
                  <a:pt x="1717" y="753"/>
                  <a:pt x="1717" y="753"/>
                  <a:pt x="1717" y="753"/>
                </a:cubicBezTo>
                <a:cubicBezTo>
                  <a:pt x="1668" y="753"/>
                  <a:pt x="1668" y="753"/>
                  <a:pt x="1668" y="753"/>
                </a:cubicBezTo>
                <a:cubicBezTo>
                  <a:pt x="1668" y="970"/>
                  <a:pt x="1668" y="970"/>
                  <a:pt x="1668" y="970"/>
                </a:cubicBezTo>
                <a:cubicBezTo>
                  <a:pt x="1718" y="970"/>
                  <a:pt x="1718" y="970"/>
                  <a:pt x="1718" y="970"/>
                </a:cubicBezTo>
                <a:cubicBezTo>
                  <a:pt x="1718" y="856"/>
                  <a:pt x="1718" y="856"/>
                  <a:pt x="1718" y="856"/>
                </a:cubicBezTo>
                <a:cubicBezTo>
                  <a:pt x="1718" y="818"/>
                  <a:pt x="1731" y="803"/>
                  <a:pt x="1763" y="803"/>
                </a:cubicBezTo>
                <a:cubicBezTo>
                  <a:pt x="1770" y="803"/>
                  <a:pt x="1778" y="803"/>
                  <a:pt x="1786" y="804"/>
                </a:cubicBezTo>
                <a:moveTo>
                  <a:pt x="1840" y="1221"/>
                </a:moveTo>
                <a:cubicBezTo>
                  <a:pt x="1845" y="1183"/>
                  <a:pt x="1873" y="1170"/>
                  <a:pt x="1896" y="1170"/>
                </a:cubicBezTo>
                <a:cubicBezTo>
                  <a:pt x="1921" y="1170"/>
                  <a:pt x="1947" y="1188"/>
                  <a:pt x="1949" y="1221"/>
                </a:cubicBezTo>
                <a:lnTo>
                  <a:pt x="1840" y="1221"/>
                </a:lnTo>
                <a:close/>
                <a:moveTo>
                  <a:pt x="1790" y="1242"/>
                </a:moveTo>
                <a:cubicBezTo>
                  <a:pt x="1790" y="1310"/>
                  <a:pt x="1835" y="1357"/>
                  <a:pt x="1899" y="1357"/>
                </a:cubicBezTo>
                <a:cubicBezTo>
                  <a:pt x="1956" y="1357"/>
                  <a:pt x="1988" y="1319"/>
                  <a:pt x="1997" y="1287"/>
                </a:cubicBezTo>
                <a:cubicBezTo>
                  <a:pt x="1998" y="1285"/>
                  <a:pt x="1998" y="1285"/>
                  <a:pt x="1998" y="1285"/>
                </a:cubicBezTo>
                <a:cubicBezTo>
                  <a:pt x="1949" y="1285"/>
                  <a:pt x="1949" y="1285"/>
                  <a:pt x="1949" y="1285"/>
                </a:cubicBezTo>
                <a:cubicBezTo>
                  <a:pt x="1948" y="1286"/>
                  <a:pt x="1948" y="1286"/>
                  <a:pt x="1948" y="1286"/>
                </a:cubicBezTo>
                <a:cubicBezTo>
                  <a:pt x="1940" y="1305"/>
                  <a:pt x="1922" y="1315"/>
                  <a:pt x="1897" y="1315"/>
                </a:cubicBezTo>
                <a:cubicBezTo>
                  <a:pt x="1862" y="1315"/>
                  <a:pt x="1843" y="1286"/>
                  <a:pt x="1840" y="1258"/>
                </a:cubicBezTo>
                <a:cubicBezTo>
                  <a:pt x="2000" y="1258"/>
                  <a:pt x="2000" y="1258"/>
                  <a:pt x="2000" y="1258"/>
                </a:cubicBezTo>
                <a:cubicBezTo>
                  <a:pt x="2000" y="1257"/>
                  <a:pt x="2000" y="1257"/>
                  <a:pt x="2000" y="1257"/>
                </a:cubicBezTo>
                <a:cubicBezTo>
                  <a:pt x="2002" y="1218"/>
                  <a:pt x="1991" y="1184"/>
                  <a:pt x="1969" y="1161"/>
                </a:cubicBezTo>
                <a:cubicBezTo>
                  <a:pt x="1950" y="1141"/>
                  <a:pt x="1925" y="1131"/>
                  <a:pt x="1896" y="1131"/>
                </a:cubicBezTo>
                <a:cubicBezTo>
                  <a:pt x="1834" y="1131"/>
                  <a:pt x="1790" y="1177"/>
                  <a:pt x="1790" y="1242"/>
                </a:cubicBezTo>
                <a:moveTo>
                  <a:pt x="1946" y="884"/>
                </a:moveTo>
                <a:cubicBezTo>
                  <a:pt x="1946" y="919"/>
                  <a:pt x="1927" y="937"/>
                  <a:pt x="1891" y="937"/>
                </a:cubicBezTo>
                <a:cubicBezTo>
                  <a:pt x="1868" y="937"/>
                  <a:pt x="1853" y="926"/>
                  <a:pt x="1853" y="908"/>
                </a:cubicBezTo>
                <a:cubicBezTo>
                  <a:pt x="1853" y="886"/>
                  <a:pt x="1876" y="876"/>
                  <a:pt x="1946" y="869"/>
                </a:cubicBezTo>
                <a:lnTo>
                  <a:pt x="1946" y="884"/>
                </a:lnTo>
                <a:close/>
                <a:moveTo>
                  <a:pt x="2000" y="968"/>
                </a:moveTo>
                <a:cubicBezTo>
                  <a:pt x="1996" y="951"/>
                  <a:pt x="1993" y="923"/>
                  <a:pt x="1993" y="895"/>
                </a:cubicBezTo>
                <a:cubicBezTo>
                  <a:pt x="1993" y="884"/>
                  <a:pt x="1994" y="871"/>
                  <a:pt x="1994" y="860"/>
                </a:cubicBezTo>
                <a:cubicBezTo>
                  <a:pt x="1994" y="852"/>
                  <a:pt x="1994" y="845"/>
                  <a:pt x="1994" y="840"/>
                </a:cubicBezTo>
                <a:cubicBezTo>
                  <a:pt x="1995" y="810"/>
                  <a:pt x="1987" y="787"/>
                  <a:pt x="1972" y="771"/>
                </a:cubicBezTo>
                <a:cubicBezTo>
                  <a:pt x="1956" y="755"/>
                  <a:pt x="1933" y="747"/>
                  <a:pt x="1903" y="747"/>
                </a:cubicBezTo>
                <a:cubicBezTo>
                  <a:pt x="1851" y="747"/>
                  <a:pt x="1814" y="777"/>
                  <a:pt x="1810" y="822"/>
                </a:cubicBezTo>
                <a:cubicBezTo>
                  <a:pt x="1810" y="823"/>
                  <a:pt x="1810" y="823"/>
                  <a:pt x="1810" y="823"/>
                </a:cubicBezTo>
                <a:cubicBezTo>
                  <a:pt x="1859" y="823"/>
                  <a:pt x="1859" y="823"/>
                  <a:pt x="1859" y="823"/>
                </a:cubicBezTo>
                <a:cubicBezTo>
                  <a:pt x="1859" y="822"/>
                  <a:pt x="1859" y="822"/>
                  <a:pt x="1859" y="822"/>
                </a:cubicBezTo>
                <a:cubicBezTo>
                  <a:pt x="1860" y="798"/>
                  <a:pt x="1876" y="785"/>
                  <a:pt x="1901" y="785"/>
                </a:cubicBezTo>
                <a:cubicBezTo>
                  <a:pt x="1921" y="785"/>
                  <a:pt x="1944" y="793"/>
                  <a:pt x="1944" y="831"/>
                </a:cubicBezTo>
                <a:cubicBezTo>
                  <a:pt x="1944" y="834"/>
                  <a:pt x="1944" y="834"/>
                  <a:pt x="1944" y="834"/>
                </a:cubicBezTo>
                <a:cubicBezTo>
                  <a:pt x="1871" y="841"/>
                  <a:pt x="1800" y="853"/>
                  <a:pt x="1800" y="910"/>
                </a:cubicBezTo>
                <a:cubicBezTo>
                  <a:pt x="1800" y="949"/>
                  <a:pt x="1833" y="975"/>
                  <a:pt x="1881" y="975"/>
                </a:cubicBezTo>
                <a:cubicBezTo>
                  <a:pt x="1912" y="975"/>
                  <a:pt x="1936" y="964"/>
                  <a:pt x="1950" y="943"/>
                </a:cubicBezTo>
                <a:cubicBezTo>
                  <a:pt x="1951" y="952"/>
                  <a:pt x="1952" y="958"/>
                  <a:pt x="1953" y="963"/>
                </a:cubicBezTo>
                <a:cubicBezTo>
                  <a:pt x="1953" y="965"/>
                  <a:pt x="1954" y="967"/>
                  <a:pt x="1954" y="969"/>
                </a:cubicBezTo>
                <a:cubicBezTo>
                  <a:pt x="1954" y="970"/>
                  <a:pt x="1954" y="970"/>
                  <a:pt x="1954" y="970"/>
                </a:cubicBezTo>
                <a:cubicBezTo>
                  <a:pt x="2000" y="970"/>
                  <a:pt x="2000" y="970"/>
                  <a:pt x="2000" y="970"/>
                </a:cubicBezTo>
                <a:lnTo>
                  <a:pt x="2000" y="96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537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vice Light Hol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ABA503F-A9F9-4A19-B112-761D23C2708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511800" y="2411601"/>
            <a:ext cx="1371600" cy="2053848"/>
            <a:chOff x="3454" y="1580"/>
            <a:chExt cx="774" cy="1159"/>
          </a:xfrm>
          <a:solidFill>
            <a:schemeClr val="tx2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EFC6B75-FA77-4CB0-9625-CBBFAB5B183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54" y="2353"/>
              <a:ext cx="387" cy="38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91F261B5-5675-43C3-858E-E14D15FC8E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1" y="1580"/>
              <a:ext cx="387" cy="773"/>
            </a:xfrm>
            <a:custGeom>
              <a:avLst/>
              <a:gdLst>
                <a:gd name="T0" fmla="*/ 0 w 333"/>
                <a:gd name="T1" fmla="*/ 0 h 667"/>
                <a:gd name="T2" fmla="*/ 0 w 333"/>
                <a:gd name="T3" fmla="*/ 667 h 667"/>
                <a:gd name="T4" fmla="*/ 333 w 333"/>
                <a:gd name="T5" fmla="*/ 333 h 667"/>
                <a:gd name="T6" fmla="*/ 0 w 333"/>
                <a:gd name="T7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3" h="667">
                  <a:moveTo>
                    <a:pt x="0" y="0"/>
                  </a:moveTo>
                  <a:cubicBezTo>
                    <a:pt x="0" y="667"/>
                    <a:pt x="0" y="667"/>
                    <a:pt x="0" y="667"/>
                  </a:cubicBezTo>
                  <a:cubicBezTo>
                    <a:pt x="184" y="667"/>
                    <a:pt x="333" y="517"/>
                    <a:pt x="333" y="333"/>
                  </a:cubicBezTo>
                  <a:cubicBezTo>
                    <a:pt x="333" y="149"/>
                    <a:pt x="18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586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Light Hol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5701DB5E-B471-4424-9F28-2697F6F12D1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492334" y="2240286"/>
            <a:ext cx="2894520" cy="2055600"/>
          </a:xfrm>
          <a:custGeom>
            <a:avLst/>
            <a:gdLst>
              <a:gd name="T0" fmla="*/ 1752 w 2002"/>
              <a:gd name="T1" fmla="*/ 1352 h 1422"/>
              <a:gd name="T2" fmla="*/ 1298 w 2002"/>
              <a:gd name="T3" fmla="*/ 1352 h 1422"/>
              <a:gd name="T4" fmla="*/ 1416 w 2002"/>
              <a:gd name="T5" fmla="*/ 1186 h 1422"/>
              <a:gd name="T6" fmla="*/ 1404 w 2002"/>
              <a:gd name="T7" fmla="*/ 1135 h 1422"/>
              <a:gd name="T8" fmla="*/ 899 w 2002"/>
              <a:gd name="T9" fmla="*/ 1104 h 1422"/>
              <a:gd name="T10" fmla="*/ 856 w 2002"/>
              <a:gd name="T11" fmla="*/ 1104 h 1422"/>
              <a:gd name="T12" fmla="*/ 856 w 2002"/>
              <a:gd name="T13" fmla="*/ 1352 h 1422"/>
              <a:gd name="T14" fmla="*/ 899 w 2002"/>
              <a:gd name="T15" fmla="*/ 1061 h 1422"/>
              <a:gd name="T16" fmla="*/ 0 w 2002"/>
              <a:gd name="T17" fmla="*/ 648 h 1422"/>
              <a:gd name="T18" fmla="*/ 324 w 2002"/>
              <a:gd name="T19" fmla="*/ 648 h 1422"/>
              <a:gd name="T20" fmla="*/ 984 w 2002"/>
              <a:gd name="T21" fmla="*/ 679 h 1422"/>
              <a:gd name="T22" fmla="*/ 841 w 2002"/>
              <a:gd name="T23" fmla="*/ 970 h 1422"/>
              <a:gd name="T24" fmla="*/ 1001 w 2002"/>
              <a:gd name="T25" fmla="*/ 840 h 1422"/>
              <a:gd name="T26" fmla="*/ 1130 w 2002"/>
              <a:gd name="T27" fmla="*/ 779 h 1422"/>
              <a:gd name="T28" fmla="*/ 1158 w 2002"/>
              <a:gd name="T29" fmla="*/ 905 h 1422"/>
              <a:gd name="T30" fmla="*/ 1058 w 2002"/>
              <a:gd name="T31" fmla="*/ 934 h 1422"/>
              <a:gd name="T32" fmla="*/ 1193 w 2002"/>
              <a:gd name="T33" fmla="*/ 1135 h 1422"/>
              <a:gd name="T34" fmla="*/ 1108 w 2002"/>
              <a:gd name="T35" fmla="*/ 1135 h 1422"/>
              <a:gd name="T36" fmla="*/ 1193 w 2002"/>
              <a:gd name="T37" fmla="*/ 1326 h 1422"/>
              <a:gd name="T38" fmla="*/ 1193 w 2002"/>
              <a:gd name="T39" fmla="*/ 1135 h 1422"/>
              <a:gd name="T40" fmla="*/ 1199 w 2002"/>
              <a:gd name="T41" fmla="*/ 680 h 1422"/>
              <a:gd name="T42" fmla="*/ 1427 w 2002"/>
              <a:gd name="T43" fmla="*/ 814 h 1422"/>
              <a:gd name="T44" fmla="*/ 1385 w 2002"/>
              <a:gd name="T45" fmla="*/ 750 h 1422"/>
              <a:gd name="T46" fmla="*/ 1430 w 2002"/>
              <a:gd name="T47" fmla="*/ 911 h 1422"/>
              <a:gd name="T48" fmla="*/ 1292 w 2002"/>
              <a:gd name="T49" fmla="*/ 903 h 1422"/>
              <a:gd name="T50" fmla="*/ 1401 w 2002"/>
              <a:gd name="T51" fmla="*/ 841 h 1422"/>
              <a:gd name="T52" fmla="*/ 1620 w 2002"/>
              <a:gd name="T53" fmla="*/ 790 h 1422"/>
              <a:gd name="T54" fmla="*/ 1528 w 2002"/>
              <a:gd name="T55" fmla="*/ 697 h 1422"/>
              <a:gd name="T56" fmla="*/ 1528 w 2002"/>
              <a:gd name="T57" fmla="*/ 790 h 1422"/>
              <a:gd name="T58" fmla="*/ 1620 w 2002"/>
              <a:gd name="T59" fmla="*/ 931 h 1422"/>
              <a:gd name="T60" fmla="*/ 1614 w 2002"/>
              <a:gd name="T61" fmla="*/ 1244 h 1422"/>
              <a:gd name="T62" fmla="*/ 1614 w 2002"/>
              <a:gd name="T63" fmla="*/ 1244 h 1422"/>
              <a:gd name="T64" fmla="*/ 1510 w 2002"/>
              <a:gd name="T65" fmla="*/ 1136 h 1422"/>
              <a:gd name="T66" fmla="*/ 1510 w 2002"/>
              <a:gd name="T67" fmla="*/ 1327 h 1422"/>
              <a:gd name="T68" fmla="*/ 1787 w 2002"/>
              <a:gd name="T69" fmla="*/ 804 h 1422"/>
              <a:gd name="T70" fmla="*/ 1717 w 2002"/>
              <a:gd name="T71" fmla="*/ 788 h 1422"/>
              <a:gd name="T72" fmla="*/ 1718 w 2002"/>
              <a:gd name="T73" fmla="*/ 970 h 1422"/>
              <a:gd name="T74" fmla="*/ 1840 w 2002"/>
              <a:gd name="T75" fmla="*/ 1221 h 1422"/>
              <a:gd name="T76" fmla="*/ 1790 w 2002"/>
              <a:gd name="T77" fmla="*/ 1242 h 1422"/>
              <a:gd name="T78" fmla="*/ 1949 w 2002"/>
              <a:gd name="T79" fmla="*/ 1285 h 1422"/>
              <a:gd name="T80" fmla="*/ 2000 w 2002"/>
              <a:gd name="T81" fmla="*/ 1258 h 1422"/>
              <a:gd name="T82" fmla="*/ 1790 w 2002"/>
              <a:gd name="T83" fmla="*/ 1242 h 1422"/>
              <a:gd name="T84" fmla="*/ 1946 w 2002"/>
              <a:gd name="T85" fmla="*/ 869 h 1422"/>
              <a:gd name="T86" fmla="*/ 1994 w 2002"/>
              <a:gd name="T87" fmla="*/ 860 h 1422"/>
              <a:gd name="T88" fmla="*/ 1810 w 2002"/>
              <a:gd name="T89" fmla="*/ 822 h 1422"/>
              <a:gd name="T90" fmla="*/ 1901 w 2002"/>
              <a:gd name="T91" fmla="*/ 785 h 1422"/>
              <a:gd name="T92" fmla="*/ 1881 w 2002"/>
              <a:gd name="T93" fmla="*/ 975 h 1422"/>
              <a:gd name="T94" fmla="*/ 1954 w 2002"/>
              <a:gd name="T95" fmla="*/ 970 h 1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02" h="1422">
                <a:moveTo>
                  <a:pt x="1752" y="1061"/>
                </a:moveTo>
                <a:cubicBezTo>
                  <a:pt x="1702" y="1061"/>
                  <a:pt x="1702" y="1061"/>
                  <a:pt x="1702" y="1061"/>
                </a:cubicBezTo>
                <a:cubicBezTo>
                  <a:pt x="1702" y="1352"/>
                  <a:pt x="1702" y="1352"/>
                  <a:pt x="1702" y="1352"/>
                </a:cubicBezTo>
                <a:cubicBezTo>
                  <a:pt x="1752" y="1352"/>
                  <a:pt x="1752" y="1352"/>
                  <a:pt x="1752" y="1352"/>
                </a:cubicBezTo>
                <a:lnTo>
                  <a:pt x="1752" y="1061"/>
                </a:lnTo>
                <a:close/>
                <a:moveTo>
                  <a:pt x="1347" y="1136"/>
                </a:moveTo>
                <a:cubicBezTo>
                  <a:pt x="1298" y="1136"/>
                  <a:pt x="1298" y="1136"/>
                  <a:pt x="1298" y="1136"/>
                </a:cubicBezTo>
                <a:cubicBezTo>
                  <a:pt x="1298" y="1352"/>
                  <a:pt x="1298" y="1352"/>
                  <a:pt x="1298" y="1352"/>
                </a:cubicBezTo>
                <a:cubicBezTo>
                  <a:pt x="1348" y="1352"/>
                  <a:pt x="1348" y="1352"/>
                  <a:pt x="1348" y="1352"/>
                </a:cubicBezTo>
                <a:cubicBezTo>
                  <a:pt x="1348" y="1239"/>
                  <a:pt x="1348" y="1239"/>
                  <a:pt x="1348" y="1239"/>
                </a:cubicBezTo>
                <a:cubicBezTo>
                  <a:pt x="1348" y="1200"/>
                  <a:pt x="1361" y="1185"/>
                  <a:pt x="1394" y="1185"/>
                </a:cubicBezTo>
                <a:cubicBezTo>
                  <a:pt x="1401" y="1185"/>
                  <a:pt x="1408" y="1185"/>
                  <a:pt x="1416" y="1186"/>
                </a:cubicBezTo>
                <a:cubicBezTo>
                  <a:pt x="1418" y="1186"/>
                  <a:pt x="1418" y="1186"/>
                  <a:pt x="1418" y="1186"/>
                </a:cubicBezTo>
                <a:cubicBezTo>
                  <a:pt x="1418" y="1136"/>
                  <a:pt x="1418" y="1136"/>
                  <a:pt x="1418" y="1136"/>
                </a:cubicBezTo>
                <a:cubicBezTo>
                  <a:pt x="1417" y="1136"/>
                  <a:pt x="1417" y="1136"/>
                  <a:pt x="1417" y="1136"/>
                </a:cubicBezTo>
                <a:cubicBezTo>
                  <a:pt x="1413" y="1136"/>
                  <a:pt x="1408" y="1135"/>
                  <a:pt x="1404" y="1135"/>
                </a:cubicBezTo>
                <a:cubicBezTo>
                  <a:pt x="1380" y="1136"/>
                  <a:pt x="1360" y="1148"/>
                  <a:pt x="1347" y="1170"/>
                </a:cubicBezTo>
                <a:lnTo>
                  <a:pt x="1347" y="1136"/>
                </a:lnTo>
                <a:close/>
                <a:moveTo>
                  <a:pt x="856" y="1104"/>
                </a:moveTo>
                <a:cubicBezTo>
                  <a:pt x="899" y="1104"/>
                  <a:pt x="899" y="1104"/>
                  <a:pt x="899" y="1104"/>
                </a:cubicBezTo>
                <a:cubicBezTo>
                  <a:pt x="935" y="1104"/>
                  <a:pt x="968" y="1108"/>
                  <a:pt x="968" y="1153"/>
                </a:cubicBezTo>
                <a:cubicBezTo>
                  <a:pt x="968" y="1191"/>
                  <a:pt x="944" y="1199"/>
                  <a:pt x="902" y="1199"/>
                </a:cubicBezTo>
                <a:cubicBezTo>
                  <a:pt x="856" y="1199"/>
                  <a:pt x="856" y="1199"/>
                  <a:pt x="856" y="1199"/>
                </a:cubicBezTo>
                <a:lnTo>
                  <a:pt x="856" y="1104"/>
                </a:lnTo>
                <a:close/>
                <a:moveTo>
                  <a:pt x="899" y="1061"/>
                </a:moveTo>
                <a:cubicBezTo>
                  <a:pt x="803" y="1061"/>
                  <a:pt x="803" y="1061"/>
                  <a:pt x="803" y="1061"/>
                </a:cubicBezTo>
                <a:cubicBezTo>
                  <a:pt x="803" y="1352"/>
                  <a:pt x="803" y="1352"/>
                  <a:pt x="803" y="1352"/>
                </a:cubicBezTo>
                <a:cubicBezTo>
                  <a:pt x="856" y="1352"/>
                  <a:pt x="856" y="1352"/>
                  <a:pt x="856" y="1352"/>
                </a:cubicBezTo>
                <a:cubicBezTo>
                  <a:pt x="856" y="1243"/>
                  <a:pt x="856" y="1243"/>
                  <a:pt x="856" y="1243"/>
                </a:cubicBezTo>
                <a:cubicBezTo>
                  <a:pt x="900" y="1243"/>
                  <a:pt x="900" y="1243"/>
                  <a:pt x="900" y="1243"/>
                </a:cubicBezTo>
                <a:cubicBezTo>
                  <a:pt x="957" y="1243"/>
                  <a:pt x="1023" y="1232"/>
                  <a:pt x="1023" y="1153"/>
                </a:cubicBezTo>
                <a:cubicBezTo>
                  <a:pt x="1023" y="1072"/>
                  <a:pt x="963" y="1061"/>
                  <a:pt x="899" y="1061"/>
                </a:cubicBezTo>
                <a:moveTo>
                  <a:pt x="0" y="971"/>
                </a:moveTo>
                <a:cubicBezTo>
                  <a:pt x="324" y="971"/>
                  <a:pt x="324" y="971"/>
                  <a:pt x="324" y="971"/>
                </a:cubicBezTo>
                <a:cubicBezTo>
                  <a:pt x="324" y="648"/>
                  <a:pt x="324" y="648"/>
                  <a:pt x="324" y="648"/>
                </a:cubicBezTo>
                <a:cubicBezTo>
                  <a:pt x="0" y="648"/>
                  <a:pt x="0" y="648"/>
                  <a:pt x="0" y="648"/>
                </a:cubicBezTo>
                <a:lnTo>
                  <a:pt x="0" y="971"/>
                </a:lnTo>
                <a:close/>
                <a:moveTo>
                  <a:pt x="647" y="324"/>
                </a:moveTo>
                <a:cubicBezTo>
                  <a:pt x="647" y="145"/>
                  <a:pt x="502" y="0"/>
                  <a:pt x="324" y="0"/>
                </a:cubicBezTo>
                <a:cubicBezTo>
                  <a:pt x="324" y="648"/>
                  <a:pt x="324" y="648"/>
                  <a:pt x="324" y="648"/>
                </a:cubicBezTo>
                <a:cubicBezTo>
                  <a:pt x="502" y="648"/>
                  <a:pt x="647" y="503"/>
                  <a:pt x="647" y="324"/>
                </a:cubicBezTo>
                <a:moveTo>
                  <a:pt x="894" y="724"/>
                </a:moveTo>
                <a:cubicBezTo>
                  <a:pt x="984" y="724"/>
                  <a:pt x="984" y="724"/>
                  <a:pt x="984" y="724"/>
                </a:cubicBezTo>
                <a:cubicBezTo>
                  <a:pt x="984" y="679"/>
                  <a:pt x="984" y="679"/>
                  <a:pt x="984" y="679"/>
                </a:cubicBezTo>
                <a:cubicBezTo>
                  <a:pt x="750" y="679"/>
                  <a:pt x="750" y="679"/>
                  <a:pt x="750" y="679"/>
                </a:cubicBezTo>
                <a:cubicBezTo>
                  <a:pt x="750" y="724"/>
                  <a:pt x="750" y="724"/>
                  <a:pt x="750" y="724"/>
                </a:cubicBezTo>
                <a:cubicBezTo>
                  <a:pt x="841" y="724"/>
                  <a:pt x="841" y="724"/>
                  <a:pt x="841" y="724"/>
                </a:cubicBezTo>
                <a:cubicBezTo>
                  <a:pt x="841" y="970"/>
                  <a:pt x="841" y="970"/>
                  <a:pt x="841" y="970"/>
                </a:cubicBezTo>
                <a:cubicBezTo>
                  <a:pt x="894" y="970"/>
                  <a:pt x="894" y="970"/>
                  <a:pt x="894" y="970"/>
                </a:cubicBezTo>
                <a:lnTo>
                  <a:pt x="894" y="724"/>
                </a:lnTo>
                <a:close/>
                <a:moveTo>
                  <a:pt x="1110" y="840"/>
                </a:moveTo>
                <a:cubicBezTo>
                  <a:pt x="1001" y="840"/>
                  <a:pt x="1001" y="840"/>
                  <a:pt x="1001" y="840"/>
                </a:cubicBezTo>
                <a:cubicBezTo>
                  <a:pt x="1006" y="802"/>
                  <a:pt x="1034" y="789"/>
                  <a:pt x="1057" y="789"/>
                </a:cubicBezTo>
                <a:cubicBezTo>
                  <a:pt x="1082" y="789"/>
                  <a:pt x="1108" y="806"/>
                  <a:pt x="1110" y="840"/>
                </a:cubicBezTo>
                <a:moveTo>
                  <a:pt x="1161" y="876"/>
                </a:moveTo>
                <a:cubicBezTo>
                  <a:pt x="1163" y="837"/>
                  <a:pt x="1152" y="802"/>
                  <a:pt x="1130" y="779"/>
                </a:cubicBezTo>
                <a:cubicBezTo>
                  <a:pt x="1111" y="759"/>
                  <a:pt x="1086" y="749"/>
                  <a:pt x="1057" y="749"/>
                </a:cubicBezTo>
                <a:cubicBezTo>
                  <a:pt x="995" y="749"/>
                  <a:pt x="951" y="796"/>
                  <a:pt x="951" y="860"/>
                </a:cubicBezTo>
                <a:cubicBezTo>
                  <a:pt x="951" y="928"/>
                  <a:pt x="995" y="975"/>
                  <a:pt x="1060" y="975"/>
                </a:cubicBezTo>
                <a:cubicBezTo>
                  <a:pt x="1117" y="975"/>
                  <a:pt x="1149" y="938"/>
                  <a:pt x="1158" y="905"/>
                </a:cubicBezTo>
                <a:cubicBezTo>
                  <a:pt x="1159" y="904"/>
                  <a:pt x="1159" y="904"/>
                  <a:pt x="1159" y="904"/>
                </a:cubicBezTo>
                <a:cubicBezTo>
                  <a:pt x="1110" y="904"/>
                  <a:pt x="1110" y="904"/>
                  <a:pt x="1110" y="904"/>
                </a:cubicBezTo>
                <a:cubicBezTo>
                  <a:pt x="1109" y="904"/>
                  <a:pt x="1109" y="904"/>
                  <a:pt x="1109" y="904"/>
                </a:cubicBezTo>
                <a:cubicBezTo>
                  <a:pt x="1101" y="923"/>
                  <a:pt x="1083" y="934"/>
                  <a:pt x="1058" y="934"/>
                </a:cubicBezTo>
                <a:cubicBezTo>
                  <a:pt x="1023" y="934"/>
                  <a:pt x="1004" y="904"/>
                  <a:pt x="1001" y="877"/>
                </a:cubicBezTo>
                <a:cubicBezTo>
                  <a:pt x="1160" y="877"/>
                  <a:pt x="1160" y="877"/>
                  <a:pt x="1160" y="877"/>
                </a:cubicBezTo>
                <a:lnTo>
                  <a:pt x="1161" y="876"/>
                </a:lnTo>
                <a:close/>
                <a:moveTo>
                  <a:pt x="1193" y="1135"/>
                </a:moveTo>
                <a:cubicBezTo>
                  <a:pt x="1193" y="1251"/>
                  <a:pt x="1193" y="1251"/>
                  <a:pt x="1193" y="1251"/>
                </a:cubicBezTo>
                <a:cubicBezTo>
                  <a:pt x="1193" y="1294"/>
                  <a:pt x="1177" y="1316"/>
                  <a:pt x="1146" y="1316"/>
                </a:cubicBezTo>
                <a:cubicBezTo>
                  <a:pt x="1111" y="1316"/>
                  <a:pt x="1108" y="1287"/>
                  <a:pt x="1108" y="1260"/>
                </a:cubicBezTo>
                <a:cubicBezTo>
                  <a:pt x="1108" y="1135"/>
                  <a:pt x="1108" y="1135"/>
                  <a:pt x="1108" y="1135"/>
                </a:cubicBezTo>
                <a:cubicBezTo>
                  <a:pt x="1058" y="1135"/>
                  <a:pt x="1058" y="1135"/>
                  <a:pt x="1058" y="1135"/>
                </a:cubicBezTo>
                <a:cubicBezTo>
                  <a:pt x="1058" y="1271"/>
                  <a:pt x="1058" y="1271"/>
                  <a:pt x="1058" y="1271"/>
                </a:cubicBezTo>
                <a:cubicBezTo>
                  <a:pt x="1058" y="1327"/>
                  <a:pt x="1083" y="1357"/>
                  <a:pt x="1131" y="1357"/>
                </a:cubicBezTo>
                <a:cubicBezTo>
                  <a:pt x="1159" y="1357"/>
                  <a:pt x="1180" y="1346"/>
                  <a:pt x="1193" y="1326"/>
                </a:cubicBezTo>
                <a:cubicBezTo>
                  <a:pt x="1193" y="1352"/>
                  <a:pt x="1193" y="1352"/>
                  <a:pt x="1193" y="1352"/>
                </a:cubicBezTo>
                <a:cubicBezTo>
                  <a:pt x="1243" y="1352"/>
                  <a:pt x="1243" y="1352"/>
                  <a:pt x="1243" y="1352"/>
                </a:cubicBezTo>
                <a:cubicBezTo>
                  <a:pt x="1243" y="1135"/>
                  <a:pt x="1243" y="1135"/>
                  <a:pt x="1243" y="1135"/>
                </a:cubicBezTo>
                <a:lnTo>
                  <a:pt x="1193" y="1135"/>
                </a:lnTo>
                <a:close/>
                <a:moveTo>
                  <a:pt x="1199" y="970"/>
                </a:moveTo>
                <a:cubicBezTo>
                  <a:pt x="1249" y="970"/>
                  <a:pt x="1249" y="970"/>
                  <a:pt x="1249" y="970"/>
                </a:cubicBezTo>
                <a:cubicBezTo>
                  <a:pt x="1249" y="680"/>
                  <a:pt x="1249" y="680"/>
                  <a:pt x="1249" y="680"/>
                </a:cubicBezTo>
                <a:cubicBezTo>
                  <a:pt x="1199" y="680"/>
                  <a:pt x="1199" y="680"/>
                  <a:pt x="1199" y="680"/>
                </a:cubicBezTo>
                <a:lnTo>
                  <a:pt x="1199" y="970"/>
                </a:lnTo>
                <a:close/>
                <a:moveTo>
                  <a:pt x="1343" y="810"/>
                </a:moveTo>
                <a:cubicBezTo>
                  <a:pt x="1343" y="797"/>
                  <a:pt x="1363" y="788"/>
                  <a:pt x="1382" y="788"/>
                </a:cubicBezTo>
                <a:cubicBezTo>
                  <a:pt x="1407" y="788"/>
                  <a:pt x="1423" y="797"/>
                  <a:pt x="1427" y="814"/>
                </a:cubicBezTo>
                <a:cubicBezTo>
                  <a:pt x="1428" y="815"/>
                  <a:pt x="1428" y="815"/>
                  <a:pt x="1428" y="815"/>
                </a:cubicBezTo>
                <a:cubicBezTo>
                  <a:pt x="1475" y="815"/>
                  <a:pt x="1475" y="815"/>
                  <a:pt x="1475" y="815"/>
                </a:cubicBezTo>
                <a:cubicBezTo>
                  <a:pt x="1474" y="814"/>
                  <a:pt x="1474" y="814"/>
                  <a:pt x="1474" y="814"/>
                </a:cubicBezTo>
                <a:cubicBezTo>
                  <a:pt x="1465" y="766"/>
                  <a:pt x="1422" y="750"/>
                  <a:pt x="1385" y="750"/>
                </a:cubicBezTo>
                <a:cubicBezTo>
                  <a:pt x="1334" y="750"/>
                  <a:pt x="1296" y="777"/>
                  <a:pt x="1296" y="813"/>
                </a:cubicBezTo>
                <a:cubicBezTo>
                  <a:pt x="1296" y="847"/>
                  <a:pt x="1318" y="868"/>
                  <a:pt x="1362" y="876"/>
                </a:cubicBezTo>
                <a:cubicBezTo>
                  <a:pt x="1394" y="883"/>
                  <a:pt x="1394" y="883"/>
                  <a:pt x="1394" y="883"/>
                </a:cubicBezTo>
                <a:cubicBezTo>
                  <a:pt x="1418" y="887"/>
                  <a:pt x="1430" y="896"/>
                  <a:pt x="1430" y="911"/>
                </a:cubicBezTo>
                <a:cubicBezTo>
                  <a:pt x="1430" y="927"/>
                  <a:pt x="1413" y="938"/>
                  <a:pt x="1388" y="938"/>
                </a:cubicBezTo>
                <a:cubicBezTo>
                  <a:pt x="1362" y="938"/>
                  <a:pt x="1346" y="926"/>
                  <a:pt x="1341" y="904"/>
                </a:cubicBezTo>
                <a:cubicBezTo>
                  <a:pt x="1341" y="903"/>
                  <a:pt x="1341" y="903"/>
                  <a:pt x="1341" y="903"/>
                </a:cubicBezTo>
                <a:cubicBezTo>
                  <a:pt x="1292" y="903"/>
                  <a:pt x="1292" y="903"/>
                  <a:pt x="1292" y="903"/>
                </a:cubicBezTo>
                <a:cubicBezTo>
                  <a:pt x="1293" y="904"/>
                  <a:pt x="1293" y="904"/>
                  <a:pt x="1293" y="904"/>
                </a:cubicBezTo>
                <a:cubicBezTo>
                  <a:pt x="1298" y="947"/>
                  <a:pt x="1336" y="976"/>
                  <a:pt x="1386" y="976"/>
                </a:cubicBezTo>
                <a:cubicBezTo>
                  <a:pt x="1431" y="976"/>
                  <a:pt x="1478" y="954"/>
                  <a:pt x="1478" y="905"/>
                </a:cubicBezTo>
                <a:cubicBezTo>
                  <a:pt x="1478" y="864"/>
                  <a:pt x="1447" y="850"/>
                  <a:pt x="1401" y="841"/>
                </a:cubicBezTo>
                <a:cubicBezTo>
                  <a:pt x="1371" y="835"/>
                  <a:pt x="1371" y="835"/>
                  <a:pt x="1371" y="835"/>
                </a:cubicBezTo>
                <a:cubicBezTo>
                  <a:pt x="1352" y="831"/>
                  <a:pt x="1343" y="823"/>
                  <a:pt x="1343" y="810"/>
                </a:cubicBezTo>
                <a:moveTo>
                  <a:pt x="1577" y="790"/>
                </a:moveTo>
                <a:cubicBezTo>
                  <a:pt x="1620" y="790"/>
                  <a:pt x="1620" y="790"/>
                  <a:pt x="1620" y="790"/>
                </a:cubicBezTo>
                <a:cubicBezTo>
                  <a:pt x="1620" y="753"/>
                  <a:pt x="1620" y="753"/>
                  <a:pt x="1620" y="753"/>
                </a:cubicBezTo>
                <a:cubicBezTo>
                  <a:pt x="1577" y="753"/>
                  <a:pt x="1577" y="753"/>
                  <a:pt x="1577" y="753"/>
                </a:cubicBezTo>
                <a:cubicBezTo>
                  <a:pt x="1577" y="697"/>
                  <a:pt x="1577" y="697"/>
                  <a:pt x="1577" y="697"/>
                </a:cubicBezTo>
                <a:cubicBezTo>
                  <a:pt x="1528" y="697"/>
                  <a:pt x="1528" y="697"/>
                  <a:pt x="1528" y="697"/>
                </a:cubicBezTo>
                <a:cubicBezTo>
                  <a:pt x="1528" y="753"/>
                  <a:pt x="1528" y="753"/>
                  <a:pt x="1528" y="753"/>
                </a:cubicBezTo>
                <a:cubicBezTo>
                  <a:pt x="1496" y="753"/>
                  <a:pt x="1496" y="753"/>
                  <a:pt x="1496" y="753"/>
                </a:cubicBezTo>
                <a:cubicBezTo>
                  <a:pt x="1496" y="790"/>
                  <a:pt x="1496" y="790"/>
                  <a:pt x="1496" y="790"/>
                </a:cubicBezTo>
                <a:cubicBezTo>
                  <a:pt x="1528" y="790"/>
                  <a:pt x="1528" y="790"/>
                  <a:pt x="1528" y="790"/>
                </a:cubicBezTo>
                <a:cubicBezTo>
                  <a:pt x="1528" y="912"/>
                  <a:pt x="1528" y="912"/>
                  <a:pt x="1528" y="912"/>
                </a:cubicBezTo>
                <a:cubicBezTo>
                  <a:pt x="1528" y="955"/>
                  <a:pt x="1536" y="970"/>
                  <a:pt x="1584" y="970"/>
                </a:cubicBezTo>
                <a:cubicBezTo>
                  <a:pt x="1620" y="970"/>
                  <a:pt x="1620" y="970"/>
                  <a:pt x="1620" y="970"/>
                </a:cubicBezTo>
                <a:cubicBezTo>
                  <a:pt x="1620" y="931"/>
                  <a:pt x="1620" y="931"/>
                  <a:pt x="1620" y="931"/>
                </a:cubicBezTo>
                <a:cubicBezTo>
                  <a:pt x="1602" y="931"/>
                  <a:pt x="1602" y="931"/>
                  <a:pt x="1602" y="931"/>
                </a:cubicBezTo>
                <a:cubicBezTo>
                  <a:pt x="1582" y="931"/>
                  <a:pt x="1577" y="926"/>
                  <a:pt x="1577" y="905"/>
                </a:cubicBezTo>
                <a:lnTo>
                  <a:pt x="1577" y="790"/>
                </a:lnTo>
                <a:close/>
                <a:moveTo>
                  <a:pt x="1614" y="1244"/>
                </a:moveTo>
                <a:cubicBezTo>
                  <a:pt x="1614" y="1289"/>
                  <a:pt x="1594" y="1316"/>
                  <a:pt x="1562" y="1316"/>
                </a:cubicBezTo>
                <a:cubicBezTo>
                  <a:pt x="1529" y="1316"/>
                  <a:pt x="1508" y="1289"/>
                  <a:pt x="1508" y="1244"/>
                </a:cubicBezTo>
                <a:cubicBezTo>
                  <a:pt x="1508" y="1200"/>
                  <a:pt x="1529" y="1172"/>
                  <a:pt x="1562" y="1172"/>
                </a:cubicBezTo>
                <a:cubicBezTo>
                  <a:pt x="1594" y="1172"/>
                  <a:pt x="1614" y="1200"/>
                  <a:pt x="1614" y="1244"/>
                </a:cubicBezTo>
                <a:moveTo>
                  <a:pt x="1665" y="1244"/>
                </a:moveTo>
                <a:cubicBezTo>
                  <a:pt x="1665" y="1177"/>
                  <a:pt x="1627" y="1131"/>
                  <a:pt x="1572" y="1131"/>
                </a:cubicBezTo>
                <a:cubicBezTo>
                  <a:pt x="1545" y="1131"/>
                  <a:pt x="1524" y="1142"/>
                  <a:pt x="1510" y="1161"/>
                </a:cubicBezTo>
                <a:cubicBezTo>
                  <a:pt x="1510" y="1136"/>
                  <a:pt x="1510" y="1136"/>
                  <a:pt x="1510" y="1136"/>
                </a:cubicBezTo>
                <a:cubicBezTo>
                  <a:pt x="1460" y="1136"/>
                  <a:pt x="1460" y="1136"/>
                  <a:pt x="1460" y="1136"/>
                </a:cubicBezTo>
                <a:cubicBezTo>
                  <a:pt x="1460" y="1422"/>
                  <a:pt x="1460" y="1422"/>
                  <a:pt x="1460" y="1422"/>
                </a:cubicBezTo>
                <a:cubicBezTo>
                  <a:pt x="1510" y="1422"/>
                  <a:pt x="1510" y="1422"/>
                  <a:pt x="1510" y="1422"/>
                </a:cubicBezTo>
                <a:cubicBezTo>
                  <a:pt x="1510" y="1327"/>
                  <a:pt x="1510" y="1327"/>
                  <a:pt x="1510" y="1327"/>
                </a:cubicBezTo>
                <a:cubicBezTo>
                  <a:pt x="1524" y="1347"/>
                  <a:pt x="1545" y="1357"/>
                  <a:pt x="1572" y="1357"/>
                </a:cubicBezTo>
                <a:cubicBezTo>
                  <a:pt x="1627" y="1357"/>
                  <a:pt x="1665" y="1311"/>
                  <a:pt x="1665" y="1244"/>
                </a:cubicBezTo>
                <a:moveTo>
                  <a:pt x="1786" y="804"/>
                </a:moveTo>
                <a:cubicBezTo>
                  <a:pt x="1787" y="804"/>
                  <a:pt x="1787" y="804"/>
                  <a:pt x="1787" y="804"/>
                </a:cubicBezTo>
                <a:cubicBezTo>
                  <a:pt x="1787" y="754"/>
                  <a:pt x="1787" y="754"/>
                  <a:pt x="1787" y="754"/>
                </a:cubicBezTo>
                <a:cubicBezTo>
                  <a:pt x="1786" y="754"/>
                  <a:pt x="1786" y="754"/>
                  <a:pt x="1786" y="754"/>
                </a:cubicBezTo>
                <a:cubicBezTo>
                  <a:pt x="1783" y="753"/>
                  <a:pt x="1777" y="753"/>
                  <a:pt x="1774" y="753"/>
                </a:cubicBezTo>
                <a:cubicBezTo>
                  <a:pt x="1750" y="753"/>
                  <a:pt x="1729" y="766"/>
                  <a:pt x="1717" y="788"/>
                </a:cubicBezTo>
                <a:cubicBezTo>
                  <a:pt x="1717" y="753"/>
                  <a:pt x="1717" y="753"/>
                  <a:pt x="1717" y="753"/>
                </a:cubicBezTo>
                <a:cubicBezTo>
                  <a:pt x="1668" y="753"/>
                  <a:pt x="1668" y="753"/>
                  <a:pt x="1668" y="753"/>
                </a:cubicBezTo>
                <a:cubicBezTo>
                  <a:pt x="1668" y="970"/>
                  <a:pt x="1668" y="970"/>
                  <a:pt x="1668" y="970"/>
                </a:cubicBezTo>
                <a:cubicBezTo>
                  <a:pt x="1718" y="970"/>
                  <a:pt x="1718" y="970"/>
                  <a:pt x="1718" y="970"/>
                </a:cubicBezTo>
                <a:cubicBezTo>
                  <a:pt x="1718" y="856"/>
                  <a:pt x="1718" y="856"/>
                  <a:pt x="1718" y="856"/>
                </a:cubicBezTo>
                <a:cubicBezTo>
                  <a:pt x="1718" y="818"/>
                  <a:pt x="1731" y="803"/>
                  <a:pt x="1763" y="803"/>
                </a:cubicBezTo>
                <a:cubicBezTo>
                  <a:pt x="1770" y="803"/>
                  <a:pt x="1778" y="803"/>
                  <a:pt x="1786" y="804"/>
                </a:cubicBezTo>
                <a:moveTo>
                  <a:pt x="1840" y="1221"/>
                </a:moveTo>
                <a:cubicBezTo>
                  <a:pt x="1845" y="1183"/>
                  <a:pt x="1873" y="1170"/>
                  <a:pt x="1896" y="1170"/>
                </a:cubicBezTo>
                <a:cubicBezTo>
                  <a:pt x="1921" y="1170"/>
                  <a:pt x="1947" y="1188"/>
                  <a:pt x="1949" y="1221"/>
                </a:cubicBezTo>
                <a:lnTo>
                  <a:pt x="1840" y="1221"/>
                </a:lnTo>
                <a:close/>
                <a:moveTo>
                  <a:pt x="1790" y="1242"/>
                </a:moveTo>
                <a:cubicBezTo>
                  <a:pt x="1790" y="1310"/>
                  <a:pt x="1835" y="1357"/>
                  <a:pt x="1899" y="1357"/>
                </a:cubicBezTo>
                <a:cubicBezTo>
                  <a:pt x="1956" y="1357"/>
                  <a:pt x="1988" y="1319"/>
                  <a:pt x="1997" y="1287"/>
                </a:cubicBezTo>
                <a:cubicBezTo>
                  <a:pt x="1998" y="1285"/>
                  <a:pt x="1998" y="1285"/>
                  <a:pt x="1998" y="1285"/>
                </a:cubicBezTo>
                <a:cubicBezTo>
                  <a:pt x="1949" y="1285"/>
                  <a:pt x="1949" y="1285"/>
                  <a:pt x="1949" y="1285"/>
                </a:cubicBezTo>
                <a:cubicBezTo>
                  <a:pt x="1948" y="1286"/>
                  <a:pt x="1948" y="1286"/>
                  <a:pt x="1948" y="1286"/>
                </a:cubicBezTo>
                <a:cubicBezTo>
                  <a:pt x="1940" y="1305"/>
                  <a:pt x="1922" y="1315"/>
                  <a:pt x="1897" y="1315"/>
                </a:cubicBezTo>
                <a:cubicBezTo>
                  <a:pt x="1862" y="1315"/>
                  <a:pt x="1843" y="1286"/>
                  <a:pt x="1840" y="1258"/>
                </a:cubicBezTo>
                <a:cubicBezTo>
                  <a:pt x="2000" y="1258"/>
                  <a:pt x="2000" y="1258"/>
                  <a:pt x="2000" y="1258"/>
                </a:cubicBezTo>
                <a:cubicBezTo>
                  <a:pt x="2000" y="1257"/>
                  <a:pt x="2000" y="1257"/>
                  <a:pt x="2000" y="1257"/>
                </a:cubicBezTo>
                <a:cubicBezTo>
                  <a:pt x="2002" y="1218"/>
                  <a:pt x="1991" y="1184"/>
                  <a:pt x="1969" y="1161"/>
                </a:cubicBezTo>
                <a:cubicBezTo>
                  <a:pt x="1950" y="1141"/>
                  <a:pt x="1925" y="1131"/>
                  <a:pt x="1896" y="1131"/>
                </a:cubicBezTo>
                <a:cubicBezTo>
                  <a:pt x="1834" y="1131"/>
                  <a:pt x="1790" y="1177"/>
                  <a:pt x="1790" y="1242"/>
                </a:cubicBezTo>
                <a:moveTo>
                  <a:pt x="1946" y="884"/>
                </a:moveTo>
                <a:cubicBezTo>
                  <a:pt x="1946" y="919"/>
                  <a:pt x="1927" y="937"/>
                  <a:pt x="1891" y="937"/>
                </a:cubicBezTo>
                <a:cubicBezTo>
                  <a:pt x="1868" y="937"/>
                  <a:pt x="1853" y="926"/>
                  <a:pt x="1853" y="908"/>
                </a:cubicBezTo>
                <a:cubicBezTo>
                  <a:pt x="1853" y="886"/>
                  <a:pt x="1876" y="876"/>
                  <a:pt x="1946" y="869"/>
                </a:cubicBezTo>
                <a:lnTo>
                  <a:pt x="1946" y="884"/>
                </a:lnTo>
                <a:close/>
                <a:moveTo>
                  <a:pt x="2000" y="968"/>
                </a:moveTo>
                <a:cubicBezTo>
                  <a:pt x="1996" y="951"/>
                  <a:pt x="1993" y="923"/>
                  <a:pt x="1993" y="895"/>
                </a:cubicBezTo>
                <a:cubicBezTo>
                  <a:pt x="1993" y="884"/>
                  <a:pt x="1994" y="871"/>
                  <a:pt x="1994" y="860"/>
                </a:cubicBezTo>
                <a:cubicBezTo>
                  <a:pt x="1994" y="852"/>
                  <a:pt x="1994" y="845"/>
                  <a:pt x="1994" y="840"/>
                </a:cubicBezTo>
                <a:cubicBezTo>
                  <a:pt x="1995" y="810"/>
                  <a:pt x="1987" y="787"/>
                  <a:pt x="1972" y="771"/>
                </a:cubicBezTo>
                <a:cubicBezTo>
                  <a:pt x="1956" y="755"/>
                  <a:pt x="1933" y="747"/>
                  <a:pt x="1903" y="747"/>
                </a:cubicBezTo>
                <a:cubicBezTo>
                  <a:pt x="1851" y="747"/>
                  <a:pt x="1814" y="777"/>
                  <a:pt x="1810" y="822"/>
                </a:cubicBezTo>
                <a:cubicBezTo>
                  <a:pt x="1810" y="823"/>
                  <a:pt x="1810" y="823"/>
                  <a:pt x="1810" y="823"/>
                </a:cubicBezTo>
                <a:cubicBezTo>
                  <a:pt x="1859" y="823"/>
                  <a:pt x="1859" y="823"/>
                  <a:pt x="1859" y="823"/>
                </a:cubicBezTo>
                <a:cubicBezTo>
                  <a:pt x="1859" y="822"/>
                  <a:pt x="1859" y="822"/>
                  <a:pt x="1859" y="822"/>
                </a:cubicBezTo>
                <a:cubicBezTo>
                  <a:pt x="1860" y="798"/>
                  <a:pt x="1876" y="785"/>
                  <a:pt x="1901" y="785"/>
                </a:cubicBezTo>
                <a:cubicBezTo>
                  <a:pt x="1921" y="785"/>
                  <a:pt x="1944" y="793"/>
                  <a:pt x="1944" y="831"/>
                </a:cubicBezTo>
                <a:cubicBezTo>
                  <a:pt x="1944" y="834"/>
                  <a:pt x="1944" y="834"/>
                  <a:pt x="1944" y="834"/>
                </a:cubicBezTo>
                <a:cubicBezTo>
                  <a:pt x="1871" y="841"/>
                  <a:pt x="1800" y="853"/>
                  <a:pt x="1800" y="910"/>
                </a:cubicBezTo>
                <a:cubicBezTo>
                  <a:pt x="1800" y="949"/>
                  <a:pt x="1833" y="975"/>
                  <a:pt x="1881" y="975"/>
                </a:cubicBezTo>
                <a:cubicBezTo>
                  <a:pt x="1912" y="975"/>
                  <a:pt x="1936" y="964"/>
                  <a:pt x="1950" y="943"/>
                </a:cubicBezTo>
                <a:cubicBezTo>
                  <a:pt x="1951" y="952"/>
                  <a:pt x="1952" y="958"/>
                  <a:pt x="1953" y="963"/>
                </a:cubicBezTo>
                <a:cubicBezTo>
                  <a:pt x="1953" y="965"/>
                  <a:pt x="1954" y="967"/>
                  <a:pt x="1954" y="969"/>
                </a:cubicBezTo>
                <a:cubicBezTo>
                  <a:pt x="1954" y="970"/>
                  <a:pt x="1954" y="970"/>
                  <a:pt x="1954" y="970"/>
                </a:cubicBezTo>
                <a:cubicBezTo>
                  <a:pt x="2000" y="970"/>
                  <a:pt x="2000" y="970"/>
                  <a:pt x="2000" y="970"/>
                </a:cubicBezTo>
                <a:lnTo>
                  <a:pt x="2000" y="96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068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330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0" y="3775075"/>
            <a:ext cx="4215256" cy="3082924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11256" y="0"/>
            <a:ext cx="1880744" cy="3775076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4509227"/>
            <a:ext cx="5382106" cy="1703388"/>
          </a:xfrm>
        </p:spPr>
        <p:txBody>
          <a:bodyPr wrap="square" anchor="b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0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This is a divider title on up to two lines</a:t>
            </a:r>
          </a:p>
          <a:p>
            <a:pPr lvl="1"/>
            <a:r>
              <a:rPr lang="en-US" dirty="0"/>
              <a:t>Subtitle here if necessary or delete  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299F230D-1E82-44F9-9BC6-C93B620C9DFA}"/>
              </a:ext>
            </a:extLst>
          </p:cNvPr>
          <p:cNvSpPr>
            <a:spLocks noGrp="1" noChangeAspect="1"/>
          </p:cNvSpPr>
          <p:nvPr>
            <p:ph type="body" sz="quarter" idx="16"/>
          </p:nvPr>
        </p:nvSpPr>
        <p:spPr>
          <a:xfrm>
            <a:off x="340834" y="346074"/>
            <a:ext cx="1396800" cy="991655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83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B0BBDDE9-66FF-41DF-8472-EABBA2302F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solidFill>
            <a:srgbClr val="E6E6E6"/>
          </a:solidFill>
        </p:spPr>
        <p:txBody>
          <a:bodyPr anchor="ctr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the icon to add an image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0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Image and 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1832579"/>
            <a:ext cx="3365981" cy="3988784"/>
          </a:xfrm>
        </p:spPr>
        <p:txBody>
          <a:bodyPr wrap="square" anchor="b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Simple can </a:t>
            </a:r>
            <a:br>
              <a:rPr lang="en-US" dirty="0"/>
            </a:br>
            <a:r>
              <a:rPr lang="en-US" dirty="0"/>
              <a:t>be harder than complex. You have to work hard to get your thinking clean to make it simple.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ECA3CC6F-8354-4841-9593-FAD91F210C0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201460"/>
            <a:ext cx="3365500" cy="323165"/>
          </a:xfr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2100" b="0">
                <a:solidFill>
                  <a:schemeClr val="bg1"/>
                </a:solidFill>
                <a:latin typeface="+mj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&gt; Steve Jobs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6F547-003A-454A-BDA9-55BA4E9979B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3532" y="672300"/>
            <a:ext cx="1285200" cy="9252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1C57EA0E-14E0-4A2F-AE8A-4A2792BA9F3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-1591383" y="672300"/>
            <a:ext cx="1285200" cy="9252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E9E04DEB-2E7C-4F4F-99F9-2ABE23D4F32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488612" y="1700213"/>
            <a:ext cx="871819" cy="5157786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A3B94DD2-6A2B-4E79-90CC-63924818EF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360432" y="0"/>
            <a:ext cx="831568" cy="1669143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128EC86-FCCC-445E-8956-8FB7F56836C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the icon to add an image FIRST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7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Image and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C57FBC43-5F0C-470C-AA67-E40C2E92F3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488612" y="1700213"/>
            <a:ext cx="871819" cy="5157786"/>
          </a:xfrm>
          <a:solidFill>
            <a:schemeClr val="accent1"/>
          </a:solidFill>
          <a:ln w="15875">
            <a:noFill/>
          </a:ln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83AA571D-F28E-4C85-BD9A-89F12FBCB1E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360432" y="0"/>
            <a:ext cx="831568" cy="166914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60272-2EBA-4134-B97C-72E09EF21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532" y="1832579"/>
            <a:ext cx="3365981" cy="3988784"/>
          </a:xfrm>
        </p:spPr>
        <p:txBody>
          <a:bodyPr wrap="square" anchor="b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3600" b="1">
                <a:solidFill>
                  <a:schemeClr val="tx1"/>
                </a:solidFill>
                <a:latin typeface="+mj-lt"/>
              </a:defRPr>
            </a:lvl1pPr>
            <a:lvl2pPr>
              <a:spcBef>
                <a:spcPts val="600"/>
              </a:spcBef>
              <a:defRPr sz="21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Simple can </a:t>
            </a:r>
            <a:br>
              <a:rPr lang="en-US" dirty="0"/>
            </a:br>
            <a:r>
              <a:rPr lang="en-US" dirty="0"/>
              <a:t>be harder than complex. You have to work hard to get your thinking clean to make it simple.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ECA3CC6F-8354-4841-9593-FAD91F210C0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013" y="6201460"/>
            <a:ext cx="3365500" cy="323165"/>
          </a:xfr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2100" b="0">
                <a:solidFill>
                  <a:schemeClr val="tx1"/>
                </a:solidFill>
                <a:latin typeface="+mj-lt"/>
              </a:defRPr>
            </a:lvl1pPr>
            <a:lvl3pPr marL="0" indent="0">
              <a:buNone/>
              <a:defRPr/>
            </a:lvl3pPr>
          </a:lstStyle>
          <a:p>
            <a:pPr lvl="0"/>
            <a:r>
              <a:rPr lang="en-US" dirty="0"/>
              <a:t>&gt; Steve Jobs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6F547-003A-454A-BDA9-55BA4E9979B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3532" y="672300"/>
            <a:ext cx="1285200" cy="9252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1C57EA0E-14E0-4A2F-AE8A-4A2792BA9F3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-1591383" y="672300"/>
            <a:ext cx="1285200" cy="925200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128EC86-FCCC-445E-8956-8FB7F56836C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the icon to add an image FIRST</a:t>
            </a:r>
            <a:br>
              <a:rPr lang="en-US" dirty="0"/>
            </a:br>
            <a:r>
              <a:rPr lang="en-US" dirty="0"/>
              <a:t>and then send to back before adding text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55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359044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0578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ll 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52429-D77A-49A2-9DF4-23213316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Telstra Purple | Presentation Template</a:t>
            </a:r>
            <a:endParaRPr lang="en-AU" dirty="0"/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8D845ADA-F31A-4D3C-A5AD-9AF93403722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7896" y="359044"/>
            <a:ext cx="11502145" cy="861774"/>
          </a:xfrm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000" b="1">
                <a:solidFill>
                  <a:schemeClr val="tx2"/>
                </a:solidFill>
                <a:latin typeface="+mj-lt"/>
              </a:defRPr>
            </a:lvl1pPr>
            <a:lvl2pPr>
              <a:spcBef>
                <a:spcPts val="0"/>
              </a:spcBef>
              <a:spcAft>
                <a:spcPts val="0"/>
              </a:spcAft>
              <a:defRPr sz="20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 dirty="0"/>
              <a:t>Slide title</a:t>
            </a:r>
          </a:p>
          <a:p>
            <a:pPr lvl="1"/>
            <a:r>
              <a:rPr lang="en-US" dirty="0"/>
              <a:t>Slide subtitle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63776DB5-2D7E-4D43-BF8C-327919C09D5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99380-0ABA-4961-87EE-38394C7A69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4963" y="1700213"/>
            <a:ext cx="3384550" cy="2763837"/>
          </a:xfrm>
          <a:solidFill>
            <a:schemeClr val="accent1"/>
          </a:solidFill>
        </p:spPr>
        <p:txBody>
          <a:bodyPr lIns="360000" tIns="360000" rIns="360000" bIns="360000" anchor="ctr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spcAft>
                <a:spcPts val="1000"/>
              </a:spcAft>
              <a:defRPr sz="18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E722C58-5E53-4A2F-A6DB-04466BBB945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19513" y="1700213"/>
            <a:ext cx="8121650" cy="2763837"/>
          </a:xfrm>
          <a:solidFill>
            <a:srgbClr val="E6E6E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89D964-EB6C-4780-A4C5-5284C1530D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496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E4D525A-9AE0-4209-BAC0-0236FA6635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47188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2EDCF5D5-D397-47F7-8DEB-19F4B301B0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59413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3F53F1D-D967-4977-A0C7-94E55039AB5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71637" y="5489575"/>
            <a:ext cx="2160000" cy="676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7734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hidden="1">
            <a:extLst>
              <a:ext uri="{FF2B5EF4-FFF2-40B4-BE49-F238E27FC236}">
                <a16:creationId xmlns:a16="http://schemas.microsoft.com/office/drawing/2014/main" id="{1FD41CA0-09AC-46C4-A75F-0A47CECC93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70700"/>
          </a:xfrm>
          <a:prstGeom prst="rect">
            <a:avLst/>
          </a:prstGeom>
        </p:spPr>
      </p:pic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B30B5D3-B632-4AA7-8059-F0DEA4268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018" y="351609"/>
            <a:ext cx="11492620" cy="5539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dirty="0"/>
              <a:t>Slide heading</a:t>
            </a:r>
            <a:endParaRPr lang="en-AU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51EBBC6-FCE2-4321-89FA-1BD2C815D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9018" y="1700213"/>
            <a:ext cx="11506200" cy="44656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4EEFBF3-246C-4DD7-B963-DDEC0128D8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25218" y="6404689"/>
            <a:ext cx="4320000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Telstra Purple</a:t>
            </a:r>
            <a:endParaRPr lang="en-AU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DBE0BB0-9ABF-4E9C-8A57-D675004E6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46781" y="6404689"/>
            <a:ext cx="118622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F52F7EB1-5C13-42E3-A830-3DDEA4CA647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9307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0" r:id="rId1"/>
    <p:sldLayoutId id="2147484051" r:id="rId2"/>
    <p:sldLayoutId id="2147484011" r:id="rId3"/>
    <p:sldLayoutId id="2147484050" r:id="rId4"/>
    <p:sldLayoutId id="2147484012" r:id="rId5"/>
    <p:sldLayoutId id="2147484015" r:id="rId6"/>
    <p:sldLayoutId id="2147484014" r:id="rId7"/>
    <p:sldLayoutId id="2147484005" r:id="rId8"/>
    <p:sldLayoutId id="2147484042" r:id="rId9"/>
    <p:sldLayoutId id="2147484047" r:id="rId10"/>
    <p:sldLayoutId id="2147484043" r:id="rId11"/>
    <p:sldLayoutId id="2147484046" r:id="rId12"/>
    <p:sldLayoutId id="2147484045" r:id="rId13"/>
    <p:sldLayoutId id="2147484044" r:id="rId14"/>
    <p:sldLayoutId id="2147484036" r:id="rId15"/>
    <p:sldLayoutId id="2147484037" r:id="rId16"/>
    <p:sldLayoutId id="2147484038" r:id="rId17"/>
    <p:sldLayoutId id="2147484016" r:id="rId18"/>
    <p:sldLayoutId id="2147484040" r:id="rId19"/>
    <p:sldLayoutId id="2147484022" r:id="rId20"/>
    <p:sldLayoutId id="2147484023" r:id="rId21"/>
    <p:sldLayoutId id="2147484024" r:id="rId22"/>
    <p:sldLayoutId id="2147484049" r:id="rId23"/>
    <p:sldLayoutId id="2147484017" r:id="rId24"/>
    <p:sldLayoutId id="2147484021" r:id="rId25"/>
    <p:sldLayoutId id="2147484025" r:id="rId26"/>
    <p:sldLayoutId id="2147484028" r:id="rId27"/>
    <p:sldLayoutId id="2147484033" r:id="rId28"/>
    <p:sldLayoutId id="2147484052" r:id="rId29"/>
    <p:sldLayoutId id="2147484007" r:id="rId30"/>
    <p:sldLayoutId id="2147484048" r:id="rId31"/>
    <p:sldLayoutId id="2147484053" r:id="rId32"/>
    <p:sldLayoutId id="2147484029" r:id="rId33"/>
    <p:sldLayoutId id="2147484008" r:id="rId34"/>
    <p:sldLayoutId id="2147484018" r:id="rId35"/>
    <p:sldLayoutId id="2147484019" r:id="rId36"/>
    <p:sldLayoutId id="2147484020" r:id="rId37"/>
    <p:sldLayoutId id="2147484041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AU" sz="4000" b="1" kern="1200" dirty="0">
          <a:solidFill>
            <a:schemeClr val="tx2"/>
          </a:solidFill>
          <a:latin typeface="+mj-lt"/>
          <a:ea typeface="+mn-ea"/>
          <a:cs typeface="+mn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>
          <a:schemeClr val="accent1"/>
        </a:buClr>
        <a:buSzPct val="120000"/>
        <a:buFont typeface="Plain Light" panose="020B0004020202020204" pitchFamily="34" charset="0"/>
        <a:buChar char="›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>
          <a:schemeClr val="accent2"/>
        </a:buClr>
        <a:buFont typeface="Telstra Akkurat" panose="020B0504020101020102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accent1"/>
        </a:buClr>
        <a:buSzPct val="120000"/>
        <a:buFont typeface="Plain Light" panose="020B0004020202020204" pitchFamily="34" charset="0"/>
        <a:buChar char="›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1071" userDrawn="1">
          <p15:clr>
            <a:srgbClr val="A4A3A4"/>
          </p15:clr>
        </p15:guide>
        <p15:guide id="5" orient="horz" pos="3884" userDrawn="1">
          <p15:clr>
            <a:srgbClr val="F26B43"/>
          </p15:clr>
        </p15:guide>
        <p15:guide id="6" orient="horz" pos="4110" userDrawn="1">
          <p15:clr>
            <a:srgbClr val="F26B43"/>
          </p15:clr>
        </p15:guide>
        <p15:guide id="9" pos="426" userDrawn="1">
          <p15:clr>
            <a:srgbClr val="A4A3A4"/>
          </p15:clr>
        </p15:guide>
        <p15:guide id="10" pos="642" userDrawn="1">
          <p15:clr>
            <a:srgbClr val="A4A3A4"/>
          </p15:clr>
        </p15:guide>
        <p15:guide id="13" pos="1054">
          <p15:clr>
            <a:srgbClr val="A4A3A4"/>
          </p15:clr>
        </p15:guide>
        <p15:guide id="14" pos="1277" userDrawn="1">
          <p15:clr>
            <a:srgbClr val="A4A3A4"/>
          </p15:clr>
        </p15:guide>
        <p15:guide id="16" pos="1493" userDrawn="1">
          <p15:clr>
            <a:srgbClr val="A4A3A4"/>
          </p15:clr>
        </p15:guide>
        <p15:guide id="17" pos="1710" userDrawn="1">
          <p15:clr>
            <a:srgbClr val="A4A3A4"/>
          </p15:clr>
        </p15:guide>
        <p15:guide id="19" pos="1912" userDrawn="1">
          <p15:clr>
            <a:srgbClr val="A4A3A4"/>
          </p15:clr>
        </p15:guide>
        <p15:guide id="20" pos="2139" userDrawn="1">
          <p15:clr>
            <a:srgbClr val="A4A3A4"/>
          </p15:clr>
        </p15:guide>
        <p15:guide id="21" pos="2343" userDrawn="1">
          <p15:clr>
            <a:srgbClr val="A4A3A4"/>
          </p15:clr>
        </p15:guide>
        <p15:guide id="23" pos="2558">
          <p15:clr>
            <a:srgbClr val="A4A3A4"/>
          </p15:clr>
        </p15:guide>
        <p15:guide id="25" pos="2774" userDrawn="1">
          <p15:clr>
            <a:srgbClr val="5ACBF0"/>
          </p15:clr>
        </p15:guide>
        <p15:guide id="26" pos="2978" userDrawn="1">
          <p15:clr>
            <a:srgbClr val="A4A3A4"/>
          </p15:clr>
        </p15:guide>
        <p15:guide id="27" pos="3205" userDrawn="1">
          <p15:clr>
            <a:srgbClr val="A4A3A4"/>
          </p15:clr>
        </p15:guide>
        <p15:guide id="28" pos="3409" userDrawn="1">
          <p15:clr>
            <a:srgbClr val="A4A3A4"/>
          </p15:clr>
        </p15:guide>
        <p15:guide id="30" pos="3613" userDrawn="1">
          <p15:clr>
            <a:srgbClr val="A4A3A4"/>
          </p15:clr>
        </p15:guide>
        <p15:guide id="31" pos="3840" userDrawn="1">
          <p15:clr>
            <a:srgbClr val="F26B43"/>
          </p15:clr>
        </p15:guide>
        <p15:guide id="32" pos="4044" userDrawn="1">
          <p15:clr>
            <a:srgbClr val="A4A3A4"/>
          </p15:clr>
        </p15:guide>
        <p15:guide id="34" pos="4271" userDrawn="1">
          <p15:clr>
            <a:srgbClr val="A4A3A4"/>
          </p15:clr>
        </p15:guide>
        <p15:guide id="36" pos="4475" userDrawn="1">
          <p15:clr>
            <a:srgbClr val="A4A3A4"/>
          </p15:clr>
        </p15:guide>
        <p15:guide id="37" pos="4702" userDrawn="1">
          <p15:clr>
            <a:srgbClr val="A4A3A4"/>
          </p15:clr>
        </p15:guide>
        <p15:guide id="39" pos="4906" userDrawn="1">
          <p15:clr>
            <a:srgbClr val="5ACBF0"/>
          </p15:clr>
        </p15:guide>
        <p15:guide id="40" pos="5118">
          <p15:clr>
            <a:srgbClr val="A4A3A4"/>
          </p15:clr>
        </p15:guide>
        <p15:guide id="41" pos="5337" userDrawn="1">
          <p15:clr>
            <a:srgbClr val="A4A3A4"/>
          </p15:clr>
        </p15:guide>
        <p15:guide id="42" pos="5541" userDrawn="1">
          <p15:clr>
            <a:srgbClr val="A4A3A4"/>
          </p15:clr>
        </p15:guide>
        <p15:guide id="44" pos="5768" userDrawn="1">
          <p15:clr>
            <a:srgbClr val="A4A3A4"/>
          </p15:clr>
        </p15:guide>
        <p15:guide id="46" pos="5972" userDrawn="1">
          <p15:clr>
            <a:srgbClr val="A4A3A4"/>
          </p15:clr>
        </p15:guide>
        <p15:guide id="47" pos="6174">
          <p15:clr>
            <a:srgbClr val="A4A3A4"/>
          </p15:clr>
        </p15:guide>
        <p15:guide id="48" pos="6403" userDrawn="1">
          <p15:clr>
            <a:srgbClr val="A4A3A4"/>
          </p15:clr>
        </p15:guide>
        <p15:guide id="49" pos="6607" userDrawn="1">
          <p15:clr>
            <a:srgbClr val="A4A3A4"/>
          </p15:clr>
        </p15:guide>
        <p15:guide id="51" pos="6834" userDrawn="1">
          <p15:clr>
            <a:srgbClr val="A4A3A4"/>
          </p15:clr>
        </p15:guide>
        <p15:guide id="53" pos="7038" userDrawn="1">
          <p15:clr>
            <a:srgbClr val="A4A3A4"/>
          </p15:clr>
        </p15:guide>
        <p15:guide id="54" pos="7242" userDrawn="1">
          <p15:clr>
            <a:srgbClr val="A4A3A4"/>
          </p15:clr>
        </p15:guide>
        <p15:guide id="56" orient="horz" pos="436">
          <p15:clr>
            <a:srgbClr val="A4A3A4"/>
          </p15:clr>
        </p15:guide>
        <p15:guide id="58" orient="horz" pos="644" userDrawn="1">
          <p15:clr>
            <a:srgbClr val="A4A3A4"/>
          </p15:clr>
        </p15:guide>
        <p15:guide id="60" orient="horz" pos="867" userDrawn="1">
          <p15:clr>
            <a:srgbClr val="A4A3A4"/>
          </p15:clr>
        </p15:guide>
        <p15:guide id="62" orient="horz" pos="1295" userDrawn="1">
          <p15:clr>
            <a:srgbClr val="A4A3A4"/>
          </p15:clr>
        </p15:guide>
        <p15:guide id="63" orient="horz" pos="1511" userDrawn="1">
          <p15:clr>
            <a:srgbClr val="A4A3A4"/>
          </p15:clr>
        </p15:guide>
        <p15:guide id="65" orient="horz" pos="1728">
          <p15:clr>
            <a:srgbClr val="A4A3A4"/>
          </p15:clr>
        </p15:guide>
        <p15:guide id="66" orient="horz" pos="1945" userDrawn="1">
          <p15:clr>
            <a:srgbClr val="A4A3A4"/>
          </p15:clr>
        </p15:guide>
        <p15:guide id="68" orient="horz" pos="2160">
          <p15:clr>
            <a:srgbClr val="5ACBF0"/>
          </p15:clr>
        </p15:guide>
        <p15:guide id="70" orient="horz" pos="2378" userDrawn="1">
          <p15:clr>
            <a:srgbClr val="A4A3A4"/>
          </p15:clr>
        </p15:guide>
        <p15:guide id="71" orient="horz" pos="2594">
          <p15:clr>
            <a:srgbClr val="A4A3A4"/>
          </p15:clr>
        </p15:guide>
        <p15:guide id="72" orient="horz" pos="2812" userDrawn="1">
          <p15:clr>
            <a:srgbClr val="A4A3A4"/>
          </p15:clr>
        </p15:guide>
        <p15:guide id="74" orient="horz" pos="3028">
          <p15:clr>
            <a:srgbClr val="A4A3A4"/>
          </p15:clr>
        </p15:guide>
        <p15:guide id="77" orient="horz" pos="3458">
          <p15:clr>
            <a:srgbClr val="A4A3A4"/>
          </p15:clr>
        </p15:guide>
        <p15:guide id="78" orient="horz" pos="3667" userDrawn="1">
          <p15:clr>
            <a:srgbClr val="A4A3A4"/>
          </p15:clr>
        </p15:guide>
        <p15:guide id="81" pos="846" userDrawn="1">
          <p15:clr>
            <a:srgbClr val="A4A3A4"/>
          </p15:clr>
        </p15:guide>
        <p15:guide id="83" pos="7459" userDrawn="1">
          <p15:clr>
            <a:srgbClr val="F26B43"/>
          </p15:clr>
        </p15:guide>
        <p15:guide id="84" pos="211" userDrawn="1">
          <p15:clr>
            <a:srgbClr val="F26B43"/>
          </p15:clr>
        </p15:guide>
        <p15:guide id="85" orient="horz" pos="216" userDrawn="1">
          <p15:clr>
            <a:srgbClr val="F26B43"/>
          </p15:clr>
        </p15:guide>
        <p15:guide id="86" orient="horz" pos="3239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4.xml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slide" Target="slide1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11" Type="http://schemas.openxmlformats.org/officeDocument/2006/relationships/slide" Target="slide12.xml"/><Relationship Id="rId5" Type="http://schemas.openxmlformats.org/officeDocument/2006/relationships/image" Target="../media/image16.png"/><Relationship Id="rId10" Type="http://schemas.openxmlformats.org/officeDocument/2006/relationships/slide" Target="slide11.xml"/><Relationship Id="rId4" Type="http://schemas.openxmlformats.org/officeDocument/2006/relationships/image" Target="../media/image15.png"/><Relationship Id="rId9" Type="http://schemas.openxmlformats.org/officeDocument/2006/relationships/slide" Target="slide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93537D-621C-4DCB-8063-3D19C4556DD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0F15A78-B623-4693-A92E-FE98DED0550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907C9-4DB3-4FEA-B47F-5BE57F763E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AU" dirty="0"/>
              <a:t>Tips and tricks for robust big data applications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47F8010-629D-41F6-AB4D-0BE889330A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AU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6C53D4EB-23D4-4520-A662-6A72EEDB5C5D}"/>
                  </a:ext>
                </a:extLst>
              </p14:cNvPr>
              <p14:cNvContentPartPr/>
              <p14:nvPr/>
            </p14:nvContentPartPr>
            <p14:xfrm>
              <a:off x="9016600" y="-711840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6C53D4EB-23D4-4520-A662-6A72EEDB5C5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62600" y="-819480"/>
                <a:ext cx="108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2A6359-E098-4784-BAD7-15D84780F0F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AU" dirty="0"/>
              <a:t>Yousry Mohamed | Lead Consultant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CBB947F2-8341-4BDE-AF05-097DEDE7921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00961" y="6340475"/>
            <a:ext cx="1514696" cy="184150"/>
          </a:xfrm>
        </p:spPr>
        <p:txBody>
          <a:bodyPr/>
          <a:lstStyle/>
          <a:p>
            <a:r>
              <a:rPr lang="en-AU" dirty="0"/>
              <a:t>21.11.2020</a:t>
            </a:r>
          </a:p>
        </p:txBody>
      </p:sp>
    </p:spTree>
    <p:extLst>
      <p:ext uri="{BB962C8B-B14F-4D97-AF65-F5344CB8AC3E}">
        <p14:creationId xmlns:p14="http://schemas.microsoft.com/office/powerpoint/2010/main" val="249541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1107996"/>
          </a:xfrm>
        </p:spPr>
        <p:txBody>
          <a:bodyPr/>
          <a:lstStyle/>
          <a:p>
            <a:r>
              <a:rPr lang="en-AU" dirty="0"/>
              <a:t>2. </a:t>
            </a:r>
            <a:r>
              <a:rPr lang="en-US" dirty="0"/>
              <a:t>Metadata matters with slow file system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10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 vert="horz" lIns="0" tIns="0" rIns="0" bIns="0" rtlCol="0">
            <a:noAutofit/>
          </a:bodyPr>
          <a:lstStyle/>
          <a:p>
            <a:pPr lvl="2">
              <a:spcAft>
                <a:spcPts val="3000"/>
              </a:spcAft>
            </a:pPr>
            <a:r>
              <a:rPr lang="en-AU" dirty="0"/>
              <a:t>Check what type of distributed file system you run on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Investigate different access methods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Add metadata when you have deep partitioning scheme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8673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1107996"/>
          </a:xfrm>
        </p:spPr>
        <p:txBody>
          <a:bodyPr/>
          <a:lstStyle/>
          <a:p>
            <a:r>
              <a:rPr lang="en-AU" dirty="0"/>
              <a:t>3. </a:t>
            </a:r>
            <a:r>
              <a:rPr lang="en-US" dirty="0"/>
              <a:t>Watch out for skewness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11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Processing (Compute) Skewness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Storage Skewness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Distributed systems work better when things are fair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6537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1107996"/>
          </a:xfrm>
        </p:spPr>
        <p:txBody>
          <a:bodyPr/>
          <a:lstStyle/>
          <a:p>
            <a:r>
              <a:rPr lang="en-AU" dirty="0"/>
              <a:t>4. </a:t>
            </a:r>
            <a:r>
              <a:rPr lang="en-US" dirty="0"/>
              <a:t>Guard against bad data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12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/>
          <a:stretch/>
        </p:blipFill>
        <p:spPr>
          <a:xfrm>
            <a:off x="6096001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Classic Unit Tests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Data Quality Checks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Notifications &amp; Diagnostics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8128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553998"/>
          </a:xfrm>
        </p:spPr>
        <p:txBody>
          <a:bodyPr/>
          <a:lstStyle/>
          <a:p>
            <a:r>
              <a:rPr lang="en-AU" dirty="0"/>
              <a:t>5. Governance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13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/>
          <a:stretch/>
        </p:blipFill>
        <p:spPr>
          <a:xfrm>
            <a:off x="6096001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465705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Asset catalogue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Lineage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Classification and tagging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Security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2372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553998"/>
          </a:xfrm>
        </p:spPr>
        <p:txBody>
          <a:bodyPr/>
          <a:lstStyle/>
          <a:p>
            <a:r>
              <a:rPr lang="en-AU" dirty="0"/>
              <a:t>6. Invest in tooling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14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/>
          <a:stretch/>
        </p:blipFill>
        <p:spPr>
          <a:xfrm>
            <a:off x="6096000" y="-1"/>
            <a:ext cx="6096000" cy="6858001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465705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Interactive queries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Source control integration (notebook storage/diff/etc)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Pipelining notebooks</a:t>
            </a:r>
          </a:p>
          <a:p>
            <a:pPr lvl="2">
              <a:spcAft>
                <a:spcPts val="3000"/>
              </a:spcAft>
            </a:pPr>
            <a:r>
              <a:rPr lang="en-AU" altLang="en-US" dirty="0"/>
              <a:t>Local experience plus cloud integration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288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E731267-6616-462E-97EA-23211C7C7C67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D253BD-4431-4FFF-8545-0BE92697B7A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15</a:t>
            </a:fld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C73CA3-B71C-491A-90EE-88D5E61C13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896" y="1700213"/>
            <a:ext cx="4740042" cy="3106737"/>
          </a:xfrm>
        </p:spPr>
        <p:txBody>
          <a:bodyPr/>
          <a:lstStyle/>
          <a:p>
            <a:r>
              <a:rPr lang="en-AU" dirty="0"/>
              <a:t>Hope you learned one or two things 😀</a:t>
            </a:r>
          </a:p>
        </p:txBody>
      </p:sp>
    </p:spTree>
    <p:extLst>
      <p:ext uri="{BB962C8B-B14F-4D97-AF65-F5344CB8AC3E}">
        <p14:creationId xmlns:p14="http://schemas.microsoft.com/office/powerpoint/2010/main" val="122322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29A19BE-83D1-4410-B6FF-761EE1C5838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AU" dirty="0"/>
          </a:p>
          <a:p>
            <a:endParaRPr lang="en-A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35C6A4-F23E-4932-9D8B-5A59E0E465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66E2-3D9C-4869-B4BB-C39EBCA77B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AU" dirty="0"/>
              <a:t>Thank you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5D46E8-5F02-4A45-A4AA-C066332CA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9EED591-5F1D-4312-83F8-BFDFB0846C9F}"/>
              </a:ext>
            </a:extLst>
          </p:cNvPr>
          <p:cNvSpPr txBox="1">
            <a:spLocks/>
          </p:cNvSpPr>
          <p:nvPr/>
        </p:nvSpPr>
        <p:spPr>
          <a:xfrm>
            <a:off x="353532" y="5143657"/>
            <a:ext cx="7110894" cy="691835"/>
          </a:xfrm>
          <a:prstGeom prst="rect">
            <a:avLst/>
          </a:prstGeom>
        </p:spPr>
        <p:txBody>
          <a:bodyPr vert="horz" wrap="square" lIns="0" tIns="0" rIns="0" bIns="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000" b="1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None/>
              <a:defRPr sz="21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accent1"/>
              </a:buClr>
              <a:buSzPct val="120000"/>
              <a:buFont typeface="Plain Light" panose="020B00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accent2"/>
              </a:buClr>
              <a:buFont typeface="Telstra Akkurat" panose="020B0504020101020102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Pct val="120000"/>
              <a:buFont typeface="Plain Light" panose="020B0004020202020204" pitchFamily="34" charset="0"/>
              <a:buChar char="›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1800" dirty="0">
                <a:solidFill>
                  <a:schemeClr val="bg1"/>
                </a:solidFill>
              </a:rPr>
              <a:t>Yousry Mohamed</a:t>
            </a:r>
          </a:p>
          <a:p>
            <a:endParaRPr lang="en-AU" sz="1800" dirty="0">
              <a:solidFill>
                <a:schemeClr val="bg1"/>
              </a:solidFill>
            </a:endParaRPr>
          </a:p>
          <a:p>
            <a:r>
              <a:rPr lang="en-AU" sz="1800" dirty="0">
                <a:solidFill>
                  <a:schemeClr val="bg1"/>
                </a:solidFill>
              </a:rPr>
              <a:t>@ylashin</a:t>
            </a:r>
          </a:p>
        </p:txBody>
      </p:sp>
    </p:spTree>
    <p:extLst>
      <p:ext uri="{BB962C8B-B14F-4D97-AF65-F5344CB8AC3E}">
        <p14:creationId xmlns:p14="http://schemas.microsoft.com/office/powerpoint/2010/main" val="88658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F2E65-EAEE-41B1-9F6C-20E35D53313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2</a:t>
            </a:fld>
            <a:endParaRPr lang="en-AU" dirty="0"/>
          </a:p>
        </p:txBody>
      </p:sp>
      <p:pic>
        <p:nvPicPr>
          <p:cNvPr id="2050" name="Picture 2" descr="Readify Reviews | Glassdoor.com.au">
            <a:extLst>
              <a:ext uri="{FF2B5EF4-FFF2-40B4-BE49-F238E27FC236}">
                <a16:creationId xmlns:a16="http://schemas.microsoft.com/office/drawing/2014/main" id="{693B38AB-6551-4F9F-AA76-9E3E2657D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785" y="1022350"/>
            <a:ext cx="4362014" cy="436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adify · GitHub">
            <a:extLst>
              <a:ext uri="{FF2B5EF4-FFF2-40B4-BE49-F238E27FC236}">
                <a16:creationId xmlns:a16="http://schemas.microsoft.com/office/drawing/2014/main" id="{5F7E4D42-4877-417E-9588-0F2028827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95625" y="1797050"/>
            <a:ext cx="2667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30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F2E65-EAEE-41B1-9F6C-20E35D53313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3</a:t>
            </a:fld>
            <a:endParaRPr lang="en-AU" dirty="0"/>
          </a:p>
        </p:txBody>
      </p:sp>
      <p:pic>
        <p:nvPicPr>
          <p:cNvPr id="2050" name="Picture 2" descr="Readify Reviews | Glassdoor.com.au">
            <a:extLst>
              <a:ext uri="{FF2B5EF4-FFF2-40B4-BE49-F238E27FC236}">
                <a16:creationId xmlns:a16="http://schemas.microsoft.com/office/drawing/2014/main" id="{693B38AB-6551-4F9F-AA76-9E3E2657D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103" y="4951766"/>
            <a:ext cx="1739194" cy="173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adify · GitHub">
            <a:extLst>
              <a:ext uri="{FF2B5EF4-FFF2-40B4-BE49-F238E27FC236}">
                <a16:creationId xmlns:a16="http://schemas.microsoft.com/office/drawing/2014/main" id="{5F7E4D42-4877-417E-9588-0F2028827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705" y="1700213"/>
            <a:ext cx="3359207" cy="335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resentation Studio - Presentation Agency, Public Speaking">
            <a:extLst>
              <a:ext uri="{FF2B5EF4-FFF2-40B4-BE49-F238E27FC236}">
                <a16:creationId xmlns:a16="http://schemas.microsoft.com/office/drawing/2014/main" id="{8AF27D43-FF7F-4753-ADF0-1E7A8E3B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63975" y="1801883"/>
            <a:ext cx="3130664" cy="222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5565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F2E65-EAEE-41B1-9F6C-20E35D53313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4</a:t>
            </a:fld>
            <a:endParaRPr lang="en-AU" dirty="0"/>
          </a:p>
        </p:txBody>
      </p:sp>
      <p:pic>
        <p:nvPicPr>
          <p:cNvPr id="2050" name="Picture 2" descr="Readify Reviews | Glassdoor.com.au">
            <a:extLst>
              <a:ext uri="{FF2B5EF4-FFF2-40B4-BE49-F238E27FC236}">
                <a16:creationId xmlns:a16="http://schemas.microsoft.com/office/drawing/2014/main" id="{693B38AB-6551-4F9F-AA76-9E3E2657D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103" y="4912028"/>
            <a:ext cx="1739194" cy="1612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adify · GitHub">
            <a:extLst>
              <a:ext uri="{FF2B5EF4-FFF2-40B4-BE49-F238E27FC236}">
                <a16:creationId xmlns:a16="http://schemas.microsoft.com/office/drawing/2014/main" id="{5F7E4D42-4877-417E-9588-0F2028827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004" y="5141913"/>
            <a:ext cx="1612412" cy="138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resentation Studio - Presentation Agency, Public Speaking">
            <a:extLst>
              <a:ext uri="{FF2B5EF4-FFF2-40B4-BE49-F238E27FC236}">
                <a16:creationId xmlns:a16="http://schemas.microsoft.com/office/drawing/2014/main" id="{8AF27D43-FF7F-4753-ADF0-1E7A8E3B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725" y="1757363"/>
            <a:ext cx="3889205" cy="276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What is Hadoop? - Computer Business Review">
            <a:extLst>
              <a:ext uri="{FF2B5EF4-FFF2-40B4-BE49-F238E27FC236}">
                <a16:creationId xmlns:a16="http://schemas.microsoft.com/office/drawing/2014/main" id="{1D02D7DC-5657-480E-B8D5-3EC0CA874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51801" y="1700213"/>
            <a:ext cx="3227876" cy="326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4276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F2E65-EAEE-41B1-9F6C-20E35D53313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5</a:t>
            </a:fld>
            <a:endParaRPr lang="en-AU" dirty="0"/>
          </a:p>
        </p:txBody>
      </p:sp>
      <p:pic>
        <p:nvPicPr>
          <p:cNvPr id="2050" name="Picture 2" descr="Readify Reviews | Glassdoor.com.au">
            <a:extLst>
              <a:ext uri="{FF2B5EF4-FFF2-40B4-BE49-F238E27FC236}">
                <a16:creationId xmlns:a16="http://schemas.microsoft.com/office/drawing/2014/main" id="{693B38AB-6551-4F9F-AA76-9E3E2657D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103" y="4891815"/>
            <a:ext cx="1739194" cy="163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adify · GitHub">
            <a:extLst>
              <a:ext uri="{FF2B5EF4-FFF2-40B4-BE49-F238E27FC236}">
                <a16:creationId xmlns:a16="http://schemas.microsoft.com/office/drawing/2014/main" id="{5F7E4D42-4877-417E-9588-0F2028827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004" y="5141913"/>
            <a:ext cx="1612412" cy="138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resentation Studio - Presentation Agency, Public Speaking">
            <a:extLst>
              <a:ext uri="{FF2B5EF4-FFF2-40B4-BE49-F238E27FC236}">
                <a16:creationId xmlns:a16="http://schemas.microsoft.com/office/drawing/2014/main" id="{8AF27D43-FF7F-4753-ADF0-1E7A8E3BA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3125" y="5141913"/>
            <a:ext cx="1601700" cy="1138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What is Hadoop? - Computer Business Review">
            <a:extLst>
              <a:ext uri="{FF2B5EF4-FFF2-40B4-BE49-F238E27FC236}">
                <a16:creationId xmlns:a16="http://schemas.microsoft.com/office/drawing/2014/main" id="{1D02D7DC-5657-480E-B8D5-3EC0CA874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875" y="530225"/>
            <a:ext cx="3962400" cy="4002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4083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E3FC3A1-1ED2-40B0-A496-39E1367DDB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8" y="352016"/>
            <a:ext cx="11502145" cy="553998"/>
          </a:xfrm>
        </p:spPr>
        <p:txBody>
          <a:bodyPr/>
          <a:lstStyle/>
          <a:p>
            <a:r>
              <a:rPr lang="en-US" dirty="0"/>
              <a:t>Brief History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E7174-CF87-41C6-BEC2-177395704A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346781" y="6404689"/>
            <a:ext cx="118622" cy="123111"/>
          </a:xfrm>
        </p:spPr>
        <p:txBody>
          <a:bodyPr vert="horz" wrap="non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F52F7EB1-5C13-42E3-A830-3DDEA4CA647C}" type="slidenum">
              <a:rPr lang="en-AU" smtClean="0"/>
              <a:pPr>
                <a:spcAft>
                  <a:spcPts val="600"/>
                </a:spcAft>
              </a:pPr>
              <a:t>6</a:t>
            </a:fld>
            <a:endParaRPr lang="en-AU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AFDA1FE-652F-4559-83DE-17B112E6F5CD}"/>
              </a:ext>
            </a:extLst>
          </p:cNvPr>
          <p:cNvSpPr/>
          <p:nvPr/>
        </p:nvSpPr>
        <p:spPr>
          <a:xfrm>
            <a:off x="455103" y="2251272"/>
            <a:ext cx="255434" cy="255434"/>
          </a:xfrm>
          <a:prstGeom prst="ellipse">
            <a:avLst/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Straight Connector 2">
            <a:extLst>
              <a:ext uri="{FF2B5EF4-FFF2-40B4-BE49-F238E27FC236}">
                <a16:creationId xmlns:a16="http://schemas.microsoft.com/office/drawing/2014/main" id="{21D5620D-487C-40BA-B65E-1AC5E946D9B1}"/>
              </a:ext>
            </a:extLst>
          </p:cNvPr>
          <p:cNvSpPr/>
          <p:nvPr/>
        </p:nvSpPr>
        <p:spPr>
          <a:xfrm>
            <a:off x="347662" y="3933031"/>
            <a:ext cx="11506200" cy="0"/>
          </a:xfrm>
          <a:prstGeom prst="line">
            <a:avLst/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 w="19050" cap="flat" cmpd="sng" algn="ctr"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  <a:tailEnd type="triangle" w="lg" len="lg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80922FA-A2B5-4EB2-B820-7744BBE88F3F}"/>
              </a:ext>
            </a:extLst>
          </p:cNvPr>
          <p:cNvGrpSpPr/>
          <p:nvPr/>
        </p:nvGrpSpPr>
        <p:grpSpPr>
          <a:xfrm>
            <a:off x="418620" y="2146776"/>
            <a:ext cx="2789246" cy="1786254"/>
            <a:chOff x="418620" y="2146776"/>
            <a:chExt cx="2789246" cy="1786254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87F8BF8-FCAB-48C5-8540-70CF455D66BE}"/>
                </a:ext>
              </a:extLst>
            </p:cNvPr>
            <p:cNvSpPr/>
            <p:nvPr/>
          </p:nvSpPr>
          <p:spPr>
            <a:xfrm>
              <a:off x="815033" y="2611202"/>
              <a:ext cx="2392833" cy="420282"/>
            </a:xfrm>
            <a:custGeom>
              <a:avLst/>
              <a:gdLst>
                <a:gd name="connsiteX0" fmla="*/ 0 w 2392833"/>
                <a:gd name="connsiteY0" fmla="*/ 0 h 1321828"/>
                <a:gd name="connsiteX1" fmla="*/ 2392833 w 2392833"/>
                <a:gd name="connsiteY1" fmla="*/ 0 h 1321828"/>
                <a:gd name="connsiteX2" fmla="*/ 2392833 w 2392833"/>
                <a:gd name="connsiteY2" fmla="*/ 1321828 h 1321828"/>
                <a:gd name="connsiteX3" fmla="*/ 0 w 2392833"/>
                <a:gd name="connsiteY3" fmla="*/ 1321828 h 1321828"/>
                <a:gd name="connsiteX4" fmla="*/ 0 w 2392833"/>
                <a:gd name="connsiteY4" fmla="*/ 0 h 13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1321828">
                  <a:moveTo>
                    <a:pt x="0" y="0"/>
                  </a:moveTo>
                  <a:lnTo>
                    <a:pt x="2392833" y="0"/>
                  </a:lnTo>
                  <a:lnTo>
                    <a:pt x="2392833" y="1321828"/>
                  </a:lnTo>
                  <a:lnTo>
                    <a:pt x="0" y="132182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95250" rIns="95250" bIns="142875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Google was founded</a:t>
              </a:r>
            </a:p>
          </p:txBody>
        </p:sp>
        <p:sp>
          <p:nvSpPr>
            <p:cNvPr id="11" name="Straight Connector 10">
              <a:extLst>
                <a:ext uri="{FF2B5EF4-FFF2-40B4-BE49-F238E27FC236}">
                  <a16:creationId xmlns:a16="http://schemas.microsoft.com/office/drawing/2014/main" id="{6CED0A07-8BD5-4D0D-9060-C3B00C42D704}"/>
                </a:ext>
              </a:extLst>
            </p:cNvPr>
            <p:cNvSpPr/>
            <p:nvPr/>
          </p:nvSpPr>
          <p:spPr>
            <a:xfrm>
              <a:off x="582820" y="2611202"/>
              <a:ext cx="0" cy="1321828"/>
            </a:xfrm>
            <a:prstGeom prst="line">
              <a:avLst/>
            </a:prstGeom>
            <a:noFill/>
            <a:ln w="12700" cap="flat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dash"/>
              <a:miter lim="800000"/>
            </a:ln>
            <a:effectLst/>
          </p:spPr>
          <p:style>
            <a:lnRef idx="1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" name="Teardrop 4">
              <a:extLst>
                <a:ext uri="{FF2B5EF4-FFF2-40B4-BE49-F238E27FC236}">
                  <a16:creationId xmlns:a16="http://schemas.microsoft.com/office/drawing/2014/main" id="{782F2E8C-F6AA-45B7-AE63-4DCAB38FE11A}"/>
                </a:ext>
              </a:extLst>
            </p:cNvPr>
            <p:cNvSpPr/>
            <p:nvPr/>
          </p:nvSpPr>
          <p:spPr>
            <a:xfrm rot="8100000">
              <a:off x="418620" y="2214790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E12588C-ED7B-48EB-90AC-455845F7C997}"/>
                </a:ext>
              </a:extLst>
            </p:cNvPr>
            <p:cNvSpPr/>
            <p:nvPr/>
          </p:nvSpPr>
          <p:spPr>
            <a:xfrm>
              <a:off x="815033" y="2146776"/>
              <a:ext cx="2392833" cy="464426"/>
            </a:xfrm>
            <a:custGeom>
              <a:avLst/>
              <a:gdLst>
                <a:gd name="connsiteX0" fmla="*/ 0 w 2392833"/>
                <a:gd name="connsiteY0" fmla="*/ 0 h 464426"/>
                <a:gd name="connsiteX1" fmla="*/ 2392833 w 2392833"/>
                <a:gd name="connsiteY1" fmla="*/ 0 h 464426"/>
                <a:gd name="connsiteX2" fmla="*/ 2392833 w 2392833"/>
                <a:gd name="connsiteY2" fmla="*/ 464426 h 464426"/>
                <a:gd name="connsiteX3" fmla="*/ 0 w 2392833"/>
                <a:gd name="connsiteY3" fmla="*/ 464426 h 464426"/>
                <a:gd name="connsiteX4" fmla="*/ 0 w 2392833"/>
                <a:gd name="connsiteY4" fmla="*/ 0 h 46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464426">
                  <a:moveTo>
                    <a:pt x="0" y="0"/>
                  </a:moveTo>
                  <a:lnTo>
                    <a:pt x="2392833" y="0"/>
                  </a:lnTo>
                  <a:lnTo>
                    <a:pt x="2392833" y="464426"/>
                  </a:lnTo>
                  <a:lnTo>
                    <a:pt x="0" y="46442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127000" bIns="0" numCol="1" spcCol="1270" anchor="ctr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n-US" sz="2000" kern="1200" dirty="0"/>
                <a:t>1998</a:t>
              </a: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FCE049AB-092E-4C5C-A82D-3187E6C3BF60}"/>
              </a:ext>
            </a:extLst>
          </p:cNvPr>
          <p:cNvSpPr/>
          <p:nvPr/>
        </p:nvSpPr>
        <p:spPr>
          <a:xfrm>
            <a:off x="540181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18F8223-DB36-4966-8E87-4310214A0D47}"/>
              </a:ext>
            </a:extLst>
          </p:cNvPr>
          <p:cNvGrpSpPr/>
          <p:nvPr/>
        </p:nvGrpSpPr>
        <p:grpSpPr>
          <a:xfrm>
            <a:off x="1854850" y="3933031"/>
            <a:ext cx="2789246" cy="1786255"/>
            <a:chOff x="1854850" y="3933031"/>
            <a:chExt cx="2789246" cy="1786255"/>
          </a:xfrm>
        </p:grpSpPr>
        <p:sp>
          <p:nvSpPr>
            <p:cNvPr id="13" name="Teardrop 12">
              <a:extLst>
                <a:ext uri="{FF2B5EF4-FFF2-40B4-BE49-F238E27FC236}">
                  <a16:creationId xmlns:a16="http://schemas.microsoft.com/office/drawing/2014/main" id="{A8B963D7-4818-4E50-8134-A23C365E33FE}"/>
                </a:ext>
              </a:extLst>
            </p:cNvPr>
            <p:cNvSpPr/>
            <p:nvPr/>
          </p:nvSpPr>
          <p:spPr>
            <a:xfrm rot="18900000">
              <a:off x="1854850" y="5322873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BF012527-4E4A-485E-8229-7D6854232B64}"/>
                </a:ext>
              </a:extLst>
            </p:cNvPr>
            <p:cNvGrpSpPr/>
            <p:nvPr/>
          </p:nvGrpSpPr>
          <p:grpSpPr>
            <a:xfrm>
              <a:off x="1891332" y="3933031"/>
              <a:ext cx="2752764" cy="1786255"/>
              <a:chOff x="1891332" y="3933031"/>
              <a:chExt cx="2752764" cy="1786255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EB219746-8B95-4855-BDE6-12FB54FDE4D9}"/>
                  </a:ext>
                </a:extLst>
              </p:cNvPr>
              <p:cNvSpPr/>
              <p:nvPr/>
            </p:nvSpPr>
            <p:spPr>
              <a:xfrm>
                <a:off x="1891332" y="5359355"/>
                <a:ext cx="255434" cy="255434"/>
              </a:xfrm>
              <a:prstGeom prst="ellipse">
                <a:avLst/>
              </a:prstGeom>
              <a:solidFill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C5C6852-75EB-400D-8FB4-F954CB780D38}"/>
                  </a:ext>
                </a:extLst>
              </p:cNvPr>
              <p:cNvSpPr/>
              <p:nvPr/>
            </p:nvSpPr>
            <p:spPr>
              <a:xfrm>
                <a:off x="2251263" y="4806949"/>
                <a:ext cx="2392833" cy="447909"/>
              </a:xfrm>
              <a:custGeom>
                <a:avLst/>
                <a:gdLst>
                  <a:gd name="connsiteX0" fmla="*/ 0 w 2392833"/>
                  <a:gd name="connsiteY0" fmla="*/ 0 h 1321828"/>
                  <a:gd name="connsiteX1" fmla="*/ 2392833 w 2392833"/>
                  <a:gd name="connsiteY1" fmla="*/ 0 h 1321828"/>
                  <a:gd name="connsiteX2" fmla="*/ 2392833 w 2392833"/>
                  <a:gd name="connsiteY2" fmla="*/ 1321828 h 1321828"/>
                  <a:gd name="connsiteX3" fmla="*/ 0 w 2392833"/>
                  <a:gd name="connsiteY3" fmla="*/ 1321828 h 1321828"/>
                  <a:gd name="connsiteX4" fmla="*/ 0 w 2392833"/>
                  <a:gd name="connsiteY4" fmla="*/ 0 h 132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1321828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1321828"/>
                    </a:lnTo>
                    <a:lnTo>
                      <a:pt x="0" y="1321828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142875" rIns="0" bIns="95250" numCol="1" spcCol="1270" anchor="b" anchorCtr="0">
                <a:noAutofit/>
              </a:bodyPr>
              <a:lstStyle/>
              <a:p>
                <a:pPr marL="0" lvl="0" indent="0" algn="l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kern="1200" dirty="0"/>
                  <a:t>Map Reduce</a:t>
                </a: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16015433-8AA5-4EE8-8620-CCD13A01F017}"/>
                  </a:ext>
                </a:extLst>
              </p:cNvPr>
              <p:cNvSpPr/>
              <p:nvPr/>
            </p:nvSpPr>
            <p:spPr>
              <a:xfrm>
                <a:off x="2251263" y="5254860"/>
                <a:ext cx="2392833" cy="464426"/>
              </a:xfrm>
              <a:custGeom>
                <a:avLst/>
                <a:gdLst>
                  <a:gd name="connsiteX0" fmla="*/ 0 w 2392833"/>
                  <a:gd name="connsiteY0" fmla="*/ 0 h 464426"/>
                  <a:gd name="connsiteX1" fmla="*/ 2392833 w 2392833"/>
                  <a:gd name="connsiteY1" fmla="*/ 0 h 464426"/>
                  <a:gd name="connsiteX2" fmla="*/ 2392833 w 2392833"/>
                  <a:gd name="connsiteY2" fmla="*/ 464426 h 464426"/>
                  <a:gd name="connsiteX3" fmla="*/ 0 w 2392833"/>
                  <a:gd name="connsiteY3" fmla="*/ 464426 h 464426"/>
                  <a:gd name="connsiteX4" fmla="*/ 0 w 2392833"/>
                  <a:gd name="connsiteY4" fmla="*/ 0 h 46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464426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464426"/>
                    </a:lnTo>
                    <a:lnTo>
                      <a:pt x="0" y="46442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127000" bIns="0" numCol="1" spcCol="1270" anchor="ctr" anchorCtr="0">
                <a:noAutofit/>
              </a:bodyPr>
              <a:lstStyle/>
              <a:p>
                <a:pPr marL="0" lvl="0" indent="0" algn="l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b="1"/>
                </a:pPr>
                <a:r>
                  <a:rPr lang="en-US" sz="2000" kern="1200" dirty="0"/>
                  <a:t>2004</a:t>
                </a:r>
              </a:p>
            </p:txBody>
          </p:sp>
          <p:sp>
            <p:nvSpPr>
              <p:cNvPr id="17" name="Straight Connector 16">
                <a:extLst>
                  <a:ext uri="{FF2B5EF4-FFF2-40B4-BE49-F238E27FC236}">
                    <a16:creationId xmlns:a16="http://schemas.microsoft.com/office/drawing/2014/main" id="{D54597B8-DE03-484D-9CC1-458619B61E40}"/>
                  </a:ext>
                </a:extLst>
              </p:cNvPr>
              <p:cNvSpPr/>
              <p:nvPr/>
            </p:nvSpPr>
            <p:spPr>
              <a:xfrm>
                <a:off x="2019050" y="3933031"/>
                <a:ext cx="0" cy="1321828"/>
              </a:xfrm>
              <a:prstGeom prst="line">
                <a:avLst/>
              </a:prstGeom>
              <a:noFill/>
              <a:ln w="12700" cap="flat" cmpd="sng" algn="ctr">
                <a:solidFill>
                  <a:schemeClr val="accent1">
                    <a:hueOff val="0"/>
                    <a:satOff val="0"/>
                    <a:lumOff val="0"/>
                    <a:alphaOff val="0"/>
                  </a:schemeClr>
                </a:solidFill>
                <a:prstDash val="dash"/>
                <a:miter lim="800000"/>
              </a:ln>
              <a:effectLst/>
            </p:spPr>
            <p:style>
              <a:lnRef idx="1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2929FB92-9DA0-47BD-BC48-DA1BAA501F96}"/>
              </a:ext>
            </a:extLst>
          </p:cNvPr>
          <p:cNvSpPr/>
          <p:nvPr/>
        </p:nvSpPr>
        <p:spPr>
          <a:xfrm>
            <a:off x="1976411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5F12E61-B983-4B6D-8D59-F30B7F51402A}"/>
              </a:ext>
            </a:extLst>
          </p:cNvPr>
          <p:cNvGrpSpPr/>
          <p:nvPr/>
        </p:nvGrpSpPr>
        <p:grpSpPr>
          <a:xfrm>
            <a:off x="3291080" y="2146776"/>
            <a:ext cx="2789245" cy="1786254"/>
            <a:chOff x="3291080" y="2146776"/>
            <a:chExt cx="2789245" cy="1786254"/>
          </a:xfrm>
        </p:grpSpPr>
        <p:sp>
          <p:nvSpPr>
            <p:cNvPr id="19" name="Teardrop 18">
              <a:extLst>
                <a:ext uri="{FF2B5EF4-FFF2-40B4-BE49-F238E27FC236}">
                  <a16:creationId xmlns:a16="http://schemas.microsoft.com/office/drawing/2014/main" id="{8E58A6AF-FEAA-4D82-8B06-658A6417C7E1}"/>
                </a:ext>
              </a:extLst>
            </p:cNvPr>
            <p:cNvSpPr/>
            <p:nvPr/>
          </p:nvSpPr>
          <p:spPr>
            <a:xfrm rot="8100000">
              <a:off x="3291080" y="2214790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40855BB-804E-4DFD-8A82-752E1098A7AE}"/>
                </a:ext>
              </a:extLst>
            </p:cNvPr>
            <p:cNvSpPr/>
            <p:nvPr/>
          </p:nvSpPr>
          <p:spPr>
            <a:xfrm>
              <a:off x="3327562" y="2251272"/>
              <a:ext cx="255434" cy="255434"/>
            </a:xfrm>
            <a:prstGeom prst="ellipse">
              <a:avLst/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82F923C-C4DC-4DF9-B254-253735E36050}"/>
                </a:ext>
              </a:extLst>
            </p:cNvPr>
            <p:cNvSpPr/>
            <p:nvPr/>
          </p:nvSpPr>
          <p:spPr>
            <a:xfrm>
              <a:off x="3687492" y="2611202"/>
              <a:ext cx="2392833" cy="406112"/>
            </a:xfrm>
            <a:custGeom>
              <a:avLst/>
              <a:gdLst>
                <a:gd name="connsiteX0" fmla="*/ 0 w 2392833"/>
                <a:gd name="connsiteY0" fmla="*/ 0 h 1321828"/>
                <a:gd name="connsiteX1" fmla="*/ 2392833 w 2392833"/>
                <a:gd name="connsiteY1" fmla="*/ 0 h 1321828"/>
                <a:gd name="connsiteX2" fmla="*/ 2392833 w 2392833"/>
                <a:gd name="connsiteY2" fmla="*/ 1321828 h 1321828"/>
                <a:gd name="connsiteX3" fmla="*/ 0 w 2392833"/>
                <a:gd name="connsiteY3" fmla="*/ 1321828 h 1321828"/>
                <a:gd name="connsiteX4" fmla="*/ 0 w 2392833"/>
                <a:gd name="connsiteY4" fmla="*/ 0 h 13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1321828">
                  <a:moveTo>
                    <a:pt x="0" y="0"/>
                  </a:moveTo>
                  <a:lnTo>
                    <a:pt x="2392833" y="0"/>
                  </a:lnTo>
                  <a:lnTo>
                    <a:pt x="2392833" y="1321828"/>
                  </a:lnTo>
                  <a:lnTo>
                    <a:pt x="0" y="132182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95250" rIns="95250" bIns="142875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Hadoop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EDDD3A-7637-457E-9EB8-51F6F066FD1B}"/>
                </a:ext>
              </a:extLst>
            </p:cNvPr>
            <p:cNvSpPr/>
            <p:nvPr/>
          </p:nvSpPr>
          <p:spPr>
            <a:xfrm>
              <a:off x="3687492" y="2146776"/>
              <a:ext cx="2392833" cy="464426"/>
            </a:xfrm>
            <a:custGeom>
              <a:avLst/>
              <a:gdLst>
                <a:gd name="connsiteX0" fmla="*/ 0 w 2392833"/>
                <a:gd name="connsiteY0" fmla="*/ 0 h 464426"/>
                <a:gd name="connsiteX1" fmla="*/ 2392833 w 2392833"/>
                <a:gd name="connsiteY1" fmla="*/ 0 h 464426"/>
                <a:gd name="connsiteX2" fmla="*/ 2392833 w 2392833"/>
                <a:gd name="connsiteY2" fmla="*/ 464426 h 464426"/>
                <a:gd name="connsiteX3" fmla="*/ 0 w 2392833"/>
                <a:gd name="connsiteY3" fmla="*/ 464426 h 464426"/>
                <a:gd name="connsiteX4" fmla="*/ 0 w 2392833"/>
                <a:gd name="connsiteY4" fmla="*/ 0 h 46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464426">
                  <a:moveTo>
                    <a:pt x="0" y="0"/>
                  </a:moveTo>
                  <a:lnTo>
                    <a:pt x="2392833" y="0"/>
                  </a:lnTo>
                  <a:lnTo>
                    <a:pt x="2392833" y="464426"/>
                  </a:lnTo>
                  <a:lnTo>
                    <a:pt x="0" y="46442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127000" bIns="0" numCol="1" spcCol="1270" anchor="ctr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n-US" sz="2000" kern="1200" dirty="0"/>
                <a:t>2006</a:t>
              </a:r>
            </a:p>
          </p:txBody>
        </p:sp>
        <p:sp>
          <p:nvSpPr>
            <p:cNvPr id="23" name="Straight Connector 22">
              <a:extLst>
                <a:ext uri="{FF2B5EF4-FFF2-40B4-BE49-F238E27FC236}">
                  <a16:creationId xmlns:a16="http://schemas.microsoft.com/office/drawing/2014/main" id="{D70C89EB-1A72-4B41-A93D-B6EA701AFBDE}"/>
                </a:ext>
              </a:extLst>
            </p:cNvPr>
            <p:cNvSpPr/>
            <p:nvPr/>
          </p:nvSpPr>
          <p:spPr>
            <a:xfrm>
              <a:off x="3455279" y="2611202"/>
              <a:ext cx="0" cy="1321828"/>
            </a:xfrm>
            <a:prstGeom prst="line">
              <a:avLst/>
            </a:prstGeom>
            <a:noFill/>
            <a:ln w="12700" cap="flat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dash"/>
              <a:miter lim="800000"/>
            </a:ln>
            <a:effectLst/>
          </p:spPr>
          <p:style>
            <a:lnRef idx="1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863A6B6A-0D69-4F30-B638-F4C5FC51F715}"/>
              </a:ext>
            </a:extLst>
          </p:cNvPr>
          <p:cNvSpPr/>
          <p:nvPr/>
        </p:nvSpPr>
        <p:spPr>
          <a:xfrm>
            <a:off x="3412640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1281D6F-B23D-46C1-B9AE-D0788D53AFC2}"/>
              </a:ext>
            </a:extLst>
          </p:cNvPr>
          <p:cNvGrpSpPr/>
          <p:nvPr/>
        </p:nvGrpSpPr>
        <p:grpSpPr>
          <a:xfrm>
            <a:off x="4727310" y="3933031"/>
            <a:ext cx="2789245" cy="1786255"/>
            <a:chOff x="4727310" y="3933031"/>
            <a:chExt cx="2789245" cy="1786255"/>
          </a:xfrm>
        </p:grpSpPr>
        <p:sp>
          <p:nvSpPr>
            <p:cNvPr id="25" name="Teardrop 24">
              <a:extLst>
                <a:ext uri="{FF2B5EF4-FFF2-40B4-BE49-F238E27FC236}">
                  <a16:creationId xmlns:a16="http://schemas.microsoft.com/office/drawing/2014/main" id="{6B1815A0-E304-429C-85E2-BE05106619CE}"/>
                </a:ext>
              </a:extLst>
            </p:cNvPr>
            <p:cNvSpPr/>
            <p:nvPr/>
          </p:nvSpPr>
          <p:spPr>
            <a:xfrm rot="18900000">
              <a:off x="4727310" y="5322873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A3E0C95-9674-418C-B9EC-96AEBBEF6762}"/>
                </a:ext>
              </a:extLst>
            </p:cNvPr>
            <p:cNvSpPr/>
            <p:nvPr/>
          </p:nvSpPr>
          <p:spPr>
            <a:xfrm>
              <a:off x="4763792" y="5359355"/>
              <a:ext cx="255434" cy="255434"/>
            </a:xfrm>
            <a:prstGeom prst="ellipse">
              <a:avLst/>
            </a:prstGeom>
            <a:solidFill>
              <a:schemeClr val="lt1">
                <a:alpha val="90000"/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547F5F-B93E-41A5-A2FB-B3B2AD18AB52}"/>
                </a:ext>
              </a:extLst>
            </p:cNvPr>
            <p:cNvSpPr/>
            <p:nvPr/>
          </p:nvSpPr>
          <p:spPr>
            <a:xfrm>
              <a:off x="5123722" y="4890545"/>
              <a:ext cx="2392833" cy="364313"/>
            </a:xfrm>
            <a:custGeom>
              <a:avLst/>
              <a:gdLst>
                <a:gd name="connsiteX0" fmla="*/ 0 w 2392833"/>
                <a:gd name="connsiteY0" fmla="*/ 0 h 1321828"/>
                <a:gd name="connsiteX1" fmla="*/ 2392833 w 2392833"/>
                <a:gd name="connsiteY1" fmla="*/ 0 h 1321828"/>
                <a:gd name="connsiteX2" fmla="*/ 2392833 w 2392833"/>
                <a:gd name="connsiteY2" fmla="*/ 1321828 h 1321828"/>
                <a:gd name="connsiteX3" fmla="*/ 0 w 2392833"/>
                <a:gd name="connsiteY3" fmla="*/ 1321828 h 1321828"/>
                <a:gd name="connsiteX4" fmla="*/ 0 w 2392833"/>
                <a:gd name="connsiteY4" fmla="*/ 0 h 13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1321828">
                  <a:moveTo>
                    <a:pt x="0" y="0"/>
                  </a:moveTo>
                  <a:lnTo>
                    <a:pt x="2392833" y="0"/>
                  </a:lnTo>
                  <a:lnTo>
                    <a:pt x="2392833" y="1321828"/>
                  </a:lnTo>
                  <a:lnTo>
                    <a:pt x="0" y="132182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42875" rIns="0" bIns="95250" numCol="1" spcCol="1270" anchor="b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YARN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F9A1698-5477-4E81-A12F-2ADC0EC26871}"/>
                </a:ext>
              </a:extLst>
            </p:cNvPr>
            <p:cNvSpPr/>
            <p:nvPr/>
          </p:nvSpPr>
          <p:spPr>
            <a:xfrm>
              <a:off x="5123722" y="5254860"/>
              <a:ext cx="2392833" cy="464426"/>
            </a:xfrm>
            <a:custGeom>
              <a:avLst/>
              <a:gdLst>
                <a:gd name="connsiteX0" fmla="*/ 0 w 2392833"/>
                <a:gd name="connsiteY0" fmla="*/ 0 h 464426"/>
                <a:gd name="connsiteX1" fmla="*/ 2392833 w 2392833"/>
                <a:gd name="connsiteY1" fmla="*/ 0 h 464426"/>
                <a:gd name="connsiteX2" fmla="*/ 2392833 w 2392833"/>
                <a:gd name="connsiteY2" fmla="*/ 464426 h 464426"/>
                <a:gd name="connsiteX3" fmla="*/ 0 w 2392833"/>
                <a:gd name="connsiteY3" fmla="*/ 464426 h 464426"/>
                <a:gd name="connsiteX4" fmla="*/ 0 w 2392833"/>
                <a:gd name="connsiteY4" fmla="*/ 0 h 46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2833" h="464426">
                  <a:moveTo>
                    <a:pt x="0" y="0"/>
                  </a:moveTo>
                  <a:lnTo>
                    <a:pt x="2392833" y="0"/>
                  </a:lnTo>
                  <a:lnTo>
                    <a:pt x="2392833" y="464426"/>
                  </a:lnTo>
                  <a:lnTo>
                    <a:pt x="0" y="46442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127000" bIns="0" numCol="1" spcCol="1270" anchor="ctr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n-US" sz="2000" kern="1200"/>
                <a:t>2012</a:t>
              </a:r>
            </a:p>
          </p:txBody>
        </p:sp>
        <p:sp>
          <p:nvSpPr>
            <p:cNvPr id="29" name="Straight Connector 28">
              <a:extLst>
                <a:ext uri="{FF2B5EF4-FFF2-40B4-BE49-F238E27FC236}">
                  <a16:creationId xmlns:a16="http://schemas.microsoft.com/office/drawing/2014/main" id="{ABBAAB8E-5677-4B33-B378-C96BF0127508}"/>
                </a:ext>
              </a:extLst>
            </p:cNvPr>
            <p:cNvSpPr/>
            <p:nvPr/>
          </p:nvSpPr>
          <p:spPr>
            <a:xfrm>
              <a:off x="4891509" y="3933031"/>
              <a:ext cx="0" cy="1321828"/>
            </a:xfrm>
            <a:prstGeom prst="line">
              <a:avLst/>
            </a:prstGeom>
            <a:noFill/>
            <a:ln w="12700" cap="flat" cmpd="sng" algn="ctr"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prstDash val="dash"/>
              <a:miter lim="800000"/>
            </a:ln>
            <a:effectLst/>
          </p:spPr>
          <p:style>
            <a:lnRef idx="1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DB87D90F-2326-4752-A864-368A5BBF6817}"/>
              </a:ext>
            </a:extLst>
          </p:cNvPr>
          <p:cNvSpPr/>
          <p:nvPr/>
        </p:nvSpPr>
        <p:spPr>
          <a:xfrm>
            <a:off x="4848870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1266808-F327-431B-B34C-7572B0E6821B}"/>
              </a:ext>
            </a:extLst>
          </p:cNvPr>
          <p:cNvGrpSpPr/>
          <p:nvPr/>
        </p:nvGrpSpPr>
        <p:grpSpPr>
          <a:xfrm>
            <a:off x="6163539" y="2146776"/>
            <a:ext cx="2789246" cy="1786254"/>
            <a:chOff x="6163539" y="2146776"/>
            <a:chExt cx="2789246" cy="1786254"/>
          </a:xfrm>
        </p:grpSpPr>
        <p:sp>
          <p:nvSpPr>
            <p:cNvPr id="31" name="Teardrop 30">
              <a:extLst>
                <a:ext uri="{FF2B5EF4-FFF2-40B4-BE49-F238E27FC236}">
                  <a16:creationId xmlns:a16="http://schemas.microsoft.com/office/drawing/2014/main" id="{3E661D2F-81A5-413F-9A04-AD4F770566B4}"/>
                </a:ext>
              </a:extLst>
            </p:cNvPr>
            <p:cNvSpPr/>
            <p:nvPr/>
          </p:nvSpPr>
          <p:spPr>
            <a:xfrm rot="8100000">
              <a:off x="6163539" y="2214790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C666209-D5D1-48D4-92EB-88DB80E9E110}"/>
                </a:ext>
              </a:extLst>
            </p:cNvPr>
            <p:cNvGrpSpPr/>
            <p:nvPr/>
          </p:nvGrpSpPr>
          <p:grpSpPr>
            <a:xfrm>
              <a:off x="6200022" y="2146776"/>
              <a:ext cx="2752763" cy="1786254"/>
              <a:chOff x="6200022" y="2146776"/>
              <a:chExt cx="2752763" cy="1786254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C4304AD0-6612-4020-8E07-BB817306EB11}"/>
                  </a:ext>
                </a:extLst>
              </p:cNvPr>
              <p:cNvSpPr/>
              <p:nvPr/>
            </p:nvSpPr>
            <p:spPr>
              <a:xfrm>
                <a:off x="6200022" y="2251272"/>
                <a:ext cx="255434" cy="255434"/>
              </a:xfrm>
              <a:prstGeom prst="ellipse">
                <a:avLst/>
              </a:prstGeom>
              <a:solidFill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C06865C-1E6C-4299-933A-AE006E3B236E}"/>
                  </a:ext>
                </a:extLst>
              </p:cNvPr>
              <p:cNvSpPr/>
              <p:nvPr/>
            </p:nvSpPr>
            <p:spPr>
              <a:xfrm>
                <a:off x="6559952" y="2611202"/>
                <a:ext cx="2392833" cy="406110"/>
              </a:xfrm>
              <a:custGeom>
                <a:avLst/>
                <a:gdLst>
                  <a:gd name="connsiteX0" fmla="*/ 0 w 2392833"/>
                  <a:gd name="connsiteY0" fmla="*/ 0 h 1321828"/>
                  <a:gd name="connsiteX1" fmla="*/ 2392833 w 2392833"/>
                  <a:gd name="connsiteY1" fmla="*/ 0 h 1321828"/>
                  <a:gd name="connsiteX2" fmla="*/ 2392833 w 2392833"/>
                  <a:gd name="connsiteY2" fmla="*/ 1321828 h 1321828"/>
                  <a:gd name="connsiteX3" fmla="*/ 0 w 2392833"/>
                  <a:gd name="connsiteY3" fmla="*/ 1321828 h 1321828"/>
                  <a:gd name="connsiteX4" fmla="*/ 0 w 2392833"/>
                  <a:gd name="connsiteY4" fmla="*/ 0 h 132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1321828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1321828"/>
                    </a:lnTo>
                    <a:lnTo>
                      <a:pt x="0" y="1321828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95250" rIns="95250" bIns="142875" numCol="1" spcCol="1270" anchor="t" anchorCtr="0">
                <a:noAutofit/>
              </a:bodyPr>
              <a:lstStyle/>
              <a:p>
                <a:pPr marL="0" lvl="0" indent="0" algn="l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kern="1200" dirty="0"/>
                  <a:t>Spark 1.0</a:t>
                </a: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49FAD0D-0C4A-44EC-B4DE-EC4595E882F2}"/>
                  </a:ext>
                </a:extLst>
              </p:cNvPr>
              <p:cNvSpPr/>
              <p:nvPr/>
            </p:nvSpPr>
            <p:spPr>
              <a:xfrm>
                <a:off x="6559952" y="2146776"/>
                <a:ext cx="2392833" cy="464426"/>
              </a:xfrm>
              <a:custGeom>
                <a:avLst/>
                <a:gdLst>
                  <a:gd name="connsiteX0" fmla="*/ 0 w 2392833"/>
                  <a:gd name="connsiteY0" fmla="*/ 0 h 464426"/>
                  <a:gd name="connsiteX1" fmla="*/ 2392833 w 2392833"/>
                  <a:gd name="connsiteY1" fmla="*/ 0 h 464426"/>
                  <a:gd name="connsiteX2" fmla="*/ 2392833 w 2392833"/>
                  <a:gd name="connsiteY2" fmla="*/ 464426 h 464426"/>
                  <a:gd name="connsiteX3" fmla="*/ 0 w 2392833"/>
                  <a:gd name="connsiteY3" fmla="*/ 464426 h 464426"/>
                  <a:gd name="connsiteX4" fmla="*/ 0 w 2392833"/>
                  <a:gd name="connsiteY4" fmla="*/ 0 h 46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464426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464426"/>
                    </a:lnTo>
                    <a:lnTo>
                      <a:pt x="0" y="46442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127000" bIns="0" numCol="1" spcCol="1270" anchor="ctr" anchorCtr="0">
                <a:noAutofit/>
              </a:bodyPr>
              <a:lstStyle/>
              <a:p>
                <a:pPr marL="0" lvl="0" indent="0" algn="l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b="1"/>
                </a:pPr>
                <a:r>
                  <a:rPr lang="en-US" sz="2000" kern="1200" dirty="0"/>
                  <a:t>2014</a:t>
                </a:r>
              </a:p>
            </p:txBody>
          </p:sp>
          <p:sp>
            <p:nvSpPr>
              <p:cNvPr id="35" name="Straight Connector 34">
                <a:extLst>
                  <a:ext uri="{FF2B5EF4-FFF2-40B4-BE49-F238E27FC236}">
                    <a16:creationId xmlns:a16="http://schemas.microsoft.com/office/drawing/2014/main" id="{8B8850E4-EF3C-4D47-9777-F4D15FD1E088}"/>
                  </a:ext>
                </a:extLst>
              </p:cNvPr>
              <p:cNvSpPr/>
              <p:nvPr/>
            </p:nvSpPr>
            <p:spPr>
              <a:xfrm>
                <a:off x="6327739" y="2611202"/>
                <a:ext cx="0" cy="1321828"/>
              </a:xfrm>
              <a:prstGeom prst="line">
                <a:avLst/>
              </a:prstGeom>
              <a:noFill/>
              <a:ln w="12700" cap="flat" cmpd="sng" algn="ctr">
                <a:solidFill>
                  <a:schemeClr val="accent1">
                    <a:hueOff val="0"/>
                    <a:satOff val="0"/>
                    <a:lumOff val="0"/>
                    <a:alphaOff val="0"/>
                  </a:schemeClr>
                </a:solidFill>
                <a:prstDash val="dash"/>
                <a:miter lim="800000"/>
              </a:ln>
              <a:effectLst/>
            </p:spPr>
            <p:style>
              <a:lnRef idx="1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37E09412-999F-4C34-94D8-BB26ED032BBB}"/>
              </a:ext>
            </a:extLst>
          </p:cNvPr>
          <p:cNvSpPr/>
          <p:nvPr/>
        </p:nvSpPr>
        <p:spPr>
          <a:xfrm>
            <a:off x="6285100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FF05C6C-DB15-4DB8-8D08-05C9F3B90061}"/>
              </a:ext>
            </a:extLst>
          </p:cNvPr>
          <p:cNvGrpSpPr/>
          <p:nvPr/>
        </p:nvGrpSpPr>
        <p:grpSpPr>
          <a:xfrm>
            <a:off x="7599769" y="3933031"/>
            <a:ext cx="2789246" cy="1786255"/>
            <a:chOff x="7599769" y="3933031"/>
            <a:chExt cx="2789246" cy="1786255"/>
          </a:xfrm>
        </p:grpSpPr>
        <p:sp>
          <p:nvSpPr>
            <p:cNvPr id="37" name="Teardrop 36">
              <a:extLst>
                <a:ext uri="{FF2B5EF4-FFF2-40B4-BE49-F238E27FC236}">
                  <a16:creationId xmlns:a16="http://schemas.microsoft.com/office/drawing/2014/main" id="{ECDC7E2F-0A44-42C5-BBFF-69E510FD4AF5}"/>
                </a:ext>
              </a:extLst>
            </p:cNvPr>
            <p:cNvSpPr/>
            <p:nvPr/>
          </p:nvSpPr>
          <p:spPr>
            <a:xfrm rot="18900000">
              <a:off x="7599769" y="5322873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27FA192-17BE-4D65-9722-E34F13D0313E}"/>
                </a:ext>
              </a:extLst>
            </p:cNvPr>
            <p:cNvGrpSpPr/>
            <p:nvPr/>
          </p:nvGrpSpPr>
          <p:grpSpPr>
            <a:xfrm>
              <a:off x="7636251" y="3933031"/>
              <a:ext cx="2752764" cy="1786255"/>
              <a:chOff x="7636251" y="3933031"/>
              <a:chExt cx="2752764" cy="1786255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9D1A1CF5-229A-45BA-B026-AB61060231E0}"/>
                  </a:ext>
                </a:extLst>
              </p:cNvPr>
              <p:cNvSpPr/>
              <p:nvPr/>
            </p:nvSpPr>
            <p:spPr>
              <a:xfrm>
                <a:off x="7636251" y="5359355"/>
                <a:ext cx="255434" cy="255434"/>
              </a:xfrm>
              <a:prstGeom prst="ellipse">
                <a:avLst/>
              </a:prstGeom>
              <a:solidFill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C97A881-7DC5-4805-BE6A-565676D7E01A}"/>
                  </a:ext>
                </a:extLst>
              </p:cNvPr>
              <p:cNvSpPr/>
              <p:nvPr/>
            </p:nvSpPr>
            <p:spPr>
              <a:xfrm>
                <a:off x="7996182" y="4848747"/>
                <a:ext cx="2392833" cy="406112"/>
              </a:xfrm>
              <a:custGeom>
                <a:avLst/>
                <a:gdLst>
                  <a:gd name="connsiteX0" fmla="*/ 0 w 2392833"/>
                  <a:gd name="connsiteY0" fmla="*/ 0 h 1321828"/>
                  <a:gd name="connsiteX1" fmla="*/ 2392833 w 2392833"/>
                  <a:gd name="connsiteY1" fmla="*/ 0 h 1321828"/>
                  <a:gd name="connsiteX2" fmla="*/ 2392833 w 2392833"/>
                  <a:gd name="connsiteY2" fmla="*/ 1321828 h 1321828"/>
                  <a:gd name="connsiteX3" fmla="*/ 0 w 2392833"/>
                  <a:gd name="connsiteY3" fmla="*/ 1321828 h 1321828"/>
                  <a:gd name="connsiteX4" fmla="*/ 0 w 2392833"/>
                  <a:gd name="connsiteY4" fmla="*/ 0 h 132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1321828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1321828"/>
                    </a:lnTo>
                    <a:lnTo>
                      <a:pt x="0" y="1321828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142875" rIns="0" bIns="95250" numCol="1" spcCol="1270" anchor="b" anchorCtr="0">
                <a:noAutofit/>
              </a:bodyPr>
              <a:lstStyle/>
              <a:p>
                <a:pPr marL="0" lvl="0" indent="0" algn="l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kern="1200" dirty="0"/>
                  <a:t>Spark 2.0</a:t>
                </a: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3799F017-A112-41DC-B3AE-7BCDF50DE568}"/>
                  </a:ext>
                </a:extLst>
              </p:cNvPr>
              <p:cNvSpPr/>
              <p:nvPr/>
            </p:nvSpPr>
            <p:spPr>
              <a:xfrm>
                <a:off x="7996182" y="5254860"/>
                <a:ext cx="2392833" cy="464426"/>
              </a:xfrm>
              <a:custGeom>
                <a:avLst/>
                <a:gdLst>
                  <a:gd name="connsiteX0" fmla="*/ 0 w 2392833"/>
                  <a:gd name="connsiteY0" fmla="*/ 0 h 464426"/>
                  <a:gd name="connsiteX1" fmla="*/ 2392833 w 2392833"/>
                  <a:gd name="connsiteY1" fmla="*/ 0 h 464426"/>
                  <a:gd name="connsiteX2" fmla="*/ 2392833 w 2392833"/>
                  <a:gd name="connsiteY2" fmla="*/ 464426 h 464426"/>
                  <a:gd name="connsiteX3" fmla="*/ 0 w 2392833"/>
                  <a:gd name="connsiteY3" fmla="*/ 464426 h 464426"/>
                  <a:gd name="connsiteX4" fmla="*/ 0 w 2392833"/>
                  <a:gd name="connsiteY4" fmla="*/ 0 h 46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464426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464426"/>
                    </a:lnTo>
                    <a:lnTo>
                      <a:pt x="0" y="46442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127000" bIns="0" numCol="1" spcCol="1270" anchor="ctr" anchorCtr="0">
                <a:noAutofit/>
              </a:bodyPr>
              <a:lstStyle/>
              <a:p>
                <a:pPr marL="0" lvl="0" indent="0" algn="l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b="1"/>
                </a:pPr>
                <a:r>
                  <a:rPr lang="en-US" sz="2000" kern="1200"/>
                  <a:t>2016</a:t>
                </a:r>
              </a:p>
            </p:txBody>
          </p:sp>
          <p:sp>
            <p:nvSpPr>
              <p:cNvPr id="41" name="Straight Connector 40">
                <a:extLst>
                  <a:ext uri="{FF2B5EF4-FFF2-40B4-BE49-F238E27FC236}">
                    <a16:creationId xmlns:a16="http://schemas.microsoft.com/office/drawing/2014/main" id="{06788348-A289-45BE-9186-B34F7DBD63E8}"/>
                  </a:ext>
                </a:extLst>
              </p:cNvPr>
              <p:cNvSpPr/>
              <p:nvPr/>
            </p:nvSpPr>
            <p:spPr>
              <a:xfrm>
                <a:off x="7763968" y="3933031"/>
                <a:ext cx="0" cy="1321828"/>
              </a:xfrm>
              <a:prstGeom prst="line">
                <a:avLst/>
              </a:prstGeom>
              <a:noFill/>
              <a:ln w="12700" cap="flat" cmpd="sng" algn="ctr">
                <a:solidFill>
                  <a:schemeClr val="accent1">
                    <a:hueOff val="0"/>
                    <a:satOff val="0"/>
                    <a:lumOff val="0"/>
                    <a:alphaOff val="0"/>
                  </a:schemeClr>
                </a:solidFill>
                <a:prstDash val="dash"/>
                <a:miter lim="800000"/>
              </a:ln>
              <a:effectLst/>
            </p:spPr>
            <p:style>
              <a:lnRef idx="1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047717DE-092F-4798-84E0-2A79A94F2742}"/>
              </a:ext>
            </a:extLst>
          </p:cNvPr>
          <p:cNvSpPr/>
          <p:nvPr/>
        </p:nvSpPr>
        <p:spPr>
          <a:xfrm>
            <a:off x="7721330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FBCED4D-2B1C-4635-ACD7-CCBCF0598073}"/>
              </a:ext>
            </a:extLst>
          </p:cNvPr>
          <p:cNvGrpSpPr/>
          <p:nvPr/>
        </p:nvGrpSpPr>
        <p:grpSpPr>
          <a:xfrm>
            <a:off x="9035999" y="2146776"/>
            <a:ext cx="2789245" cy="1786254"/>
            <a:chOff x="9035999" y="2146776"/>
            <a:chExt cx="2789245" cy="1786254"/>
          </a:xfrm>
        </p:grpSpPr>
        <p:sp>
          <p:nvSpPr>
            <p:cNvPr id="43" name="Teardrop 42">
              <a:extLst>
                <a:ext uri="{FF2B5EF4-FFF2-40B4-BE49-F238E27FC236}">
                  <a16:creationId xmlns:a16="http://schemas.microsoft.com/office/drawing/2014/main" id="{6A89CC59-A303-4194-8FAF-71942D47547D}"/>
                </a:ext>
              </a:extLst>
            </p:cNvPr>
            <p:cNvSpPr/>
            <p:nvPr/>
          </p:nvSpPr>
          <p:spPr>
            <a:xfrm rot="8100000">
              <a:off x="9035999" y="2214790"/>
              <a:ext cx="328398" cy="328398"/>
            </a:xfrm>
            <a:prstGeom prst="teardrop">
              <a:avLst>
                <a:gd name="adj" fmla="val 115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C2978F3-8E4F-4318-91C5-A0E75797C92B}"/>
                </a:ext>
              </a:extLst>
            </p:cNvPr>
            <p:cNvGrpSpPr/>
            <p:nvPr/>
          </p:nvGrpSpPr>
          <p:grpSpPr>
            <a:xfrm>
              <a:off x="9072481" y="2146776"/>
              <a:ext cx="2752763" cy="1786254"/>
              <a:chOff x="9072481" y="2146776"/>
              <a:chExt cx="2752763" cy="1786254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9760872-8701-4797-8F13-2442BC07625B}"/>
                  </a:ext>
                </a:extLst>
              </p:cNvPr>
              <p:cNvSpPr/>
              <p:nvPr/>
            </p:nvSpPr>
            <p:spPr>
              <a:xfrm>
                <a:off x="9072481" y="2251272"/>
                <a:ext cx="255434" cy="255434"/>
              </a:xfrm>
              <a:prstGeom prst="ellipse">
                <a:avLst/>
              </a:prstGeom>
              <a:solidFill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8B49635-0500-444D-9197-121028E77BEC}"/>
                  </a:ext>
                </a:extLst>
              </p:cNvPr>
              <p:cNvSpPr/>
              <p:nvPr/>
            </p:nvSpPr>
            <p:spPr>
              <a:xfrm>
                <a:off x="9432411" y="2611202"/>
                <a:ext cx="2392833" cy="464424"/>
              </a:xfrm>
              <a:custGeom>
                <a:avLst/>
                <a:gdLst>
                  <a:gd name="connsiteX0" fmla="*/ 0 w 2392833"/>
                  <a:gd name="connsiteY0" fmla="*/ 0 h 1321828"/>
                  <a:gd name="connsiteX1" fmla="*/ 2392833 w 2392833"/>
                  <a:gd name="connsiteY1" fmla="*/ 0 h 1321828"/>
                  <a:gd name="connsiteX2" fmla="*/ 2392833 w 2392833"/>
                  <a:gd name="connsiteY2" fmla="*/ 1321828 h 1321828"/>
                  <a:gd name="connsiteX3" fmla="*/ 0 w 2392833"/>
                  <a:gd name="connsiteY3" fmla="*/ 1321828 h 1321828"/>
                  <a:gd name="connsiteX4" fmla="*/ 0 w 2392833"/>
                  <a:gd name="connsiteY4" fmla="*/ 0 h 132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1321828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1321828"/>
                    </a:lnTo>
                    <a:lnTo>
                      <a:pt x="0" y="1321828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95250" rIns="95250" bIns="142875" numCol="1" spcCol="1270" anchor="t" anchorCtr="0">
                <a:noAutofit/>
              </a:bodyPr>
              <a:lstStyle/>
              <a:p>
                <a:pPr marL="0" lvl="0" indent="0" algn="l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kern="1200" dirty="0"/>
                  <a:t>Spark 3.0</a:t>
                </a: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A66C7B45-2117-4DD6-A98B-15C6ABBD9B27}"/>
                  </a:ext>
                </a:extLst>
              </p:cNvPr>
              <p:cNvSpPr/>
              <p:nvPr/>
            </p:nvSpPr>
            <p:spPr>
              <a:xfrm>
                <a:off x="9432411" y="2146776"/>
                <a:ext cx="2392833" cy="464426"/>
              </a:xfrm>
              <a:custGeom>
                <a:avLst/>
                <a:gdLst>
                  <a:gd name="connsiteX0" fmla="*/ 0 w 2392833"/>
                  <a:gd name="connsiteY0" fmla="*/ 0 h 464426"/>
                  <a:gd name="connsiteX1" fmla="*/ 2392833 w 2392833"/>
                  <a:gd name="connsiteY1" fmla="*/ 0 h 464426"/>
                  <a:gd name="connsiteX2" fmla="*/ 2392833 w 2392833"/>
                  <a:gd name="connsiteY2" fmla="*/ 464426 h 464426"/>
                  <a:gd name="connsiteX3" fmla="*/ 0 w 2392833"/>
                  <a:gd name="connsiteY3" fmla="*/ 464426 h 464426"/>
                  <a:gd name="connsiteX4" fmla="*/ 0 w 2392833"/>
                  <a:gd name="connsiteY4" fmla="*/ 0 h 46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833" h="464426">
                    <a:moveTo>
                      <a:pt x="0" y="0"/>
                    </a:moveTo>
                    <a:lnTo>
                      <a:pt x="2392833" y="0"/>
                    </a:lnTo>
                    <a:lnTo>
                      <a:pt x="2392833" y="464426"/>
                    </a:lnTo>
                    <a:lnTo>
                      <a:pt x="0" y="46442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127000" bIns="0" numCol="1" spcCol="1270" anchor="ctr" anchorCtr="0">
                <a:noAutofit/>
              </a:bodyPr>
              <a:lstStyle/>
              <a:p>
                <a:pPr marL="0" lvl="0" indent="0" algn="l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b="1"/>
                </a:pPr>
                <a:r>
                  <a:rPr lang="en-US" sz="2000" kern="1200"/>
                  <a:t>2020</a:t>
                </a:r>
              </a:p>
            </p:txBody>
          </p:sp>
          <p:sp>
            <p:nvSpPr>
              <p:cNvPr id="47" name="Straight Connector 46">
                <a:extLst>
                  <a:ext uri="{FF2B5EF4-FFF2-40B4-BE49-F238E27FC236}">
                    <a16:creationId xmlns:a16="http://schemas.microsoft.com/office/drawing/2014/main" id="{CE871253-28BD-4EF4-9EEE-5B3D0C7ED5AF}"/>
                  </a:ext>
                </a:extLst>
              </p:cNvPr>
              <p:cNvSpPr/>
              <p:nvPr/>
            </p:nvSpPr>
            <p:spPr>
              <a:xfrm>
                <a:off x="9200198" y="2611202"/>
                <a:ext cx="0" cy="1321828"/>
              </a:xfrm>
              <a:prstGeom prst="line">
                <a:avLst/>
              </a:prstGeom>
              <a:noFill/>
              <a:ln w="12700" cap="flat" cmpd="sng" algn="ctr">
                <a:solidFill>
                  <a:schemeClr val="accent1">
                    <a:hueOff val="0"/>
                    <a:satOff val="0"/>
                    <a:lumOff val="0"/>
                    <a:alphaOff val="0"/>
                  </a:schemeClr>
                </a:solidFill>
                <a:prstDash val="dash"/>
                <a:miter lim="800000"/>
              </a:ln>
              <a:effectLst/>
            </p:spPr>
            <p:style>
              <a:lnRef idx="1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</p:grpSp>
      <p:sp>
        <p:nvSpPr>
          <p:cNvPr id="48" name="Oval 47">
            <a:extLst>
              <a:ext uri="{FF2B5EF4-FFF2-40B4-BE49-F238E27FC236}">
                <a16:creationId xmlns:a16="http://schemas.microsoft.com/office/drawing/2014/main" id="{76233459-D309-47C0-A213-D024BE595444}"/>
              </a:ext>
            </a:extLst>
          </p:cNvPr>
          <p:cNvSpPr/>
          <p:nvPr/>
        </p:nvSpPr>
        <p:spPr>
          <a:xfrm>
            <a:off x="9157559" y="3891233"/>
            <a:ext cx="83596" cy="83596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6350" cap="flat" cmpd="sng" algn="ctr"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prstDash val="solid"/>
            <a:miter lim="800000"/>
          </a:ln>
          <a:effectLst/>
        </p:spPr>
        <p:style>
          <a:lnRef idx="3">
            <a:scrgbClr r="0" g="0" b="0"/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48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B082FF-6BCE-4BA7-8883-732E6FC324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8" y="352016"/>
            <a:ext cx="11502145" cy="553998"/>
          </a:xfrm>
        </p:spPr>
        <p:txBody>
          <a:bodyPr/>
          <a:lstStyle/>
          <a:p>
            <a:r>
              <a:rPr lang="en-AU" dirty="0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25F6A3-34CD-49D0-9E27-1DD29BA18C1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7</a:t>
            </a:fld>
            <a:endParaRPr lang="en-AU" dirty="0"/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7" name="Summary Zoom 6">
                <a:extLst>
                  <a:ext uri="{FF2B5EF4-FFF2-40B4-BE49-F238E27FC236}">
                    <a16:creationId xmlns:a16="http://schemas.microsoft.com/office/drawing/2014/main" id="{B61E4660-0751-4466-91C6-7C0D8CFBA3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9490734"/>
                  </p:ext>
                </p:extLst>
              </p:nvPr>
            </p:nvGraphicFramePr>
            <p:xfrm>
              <a:off x="0" y="1376363"/>
              <a:ext cx="12192000" cy="5151437"/>
            </p:xfrm>
            <a:graphic>
              <a:graphicData uri="http://schemas.microsoft.com/office/powerpoint/2016/summaryzoom">
                <psuz:summaryZm>
                  <psuz:summaryZmObj sectionId="{21E534D9-55E9-4A4E-B8D4-F9AFE2F5F5BF}">
                    <psuz:zmPr id="{6677F926-2CAE-4154-8AE0-9F7CA939B0E0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72440" y="44973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BF9F0DCA-7F61-4623-B288-AF40B6568AC6}">
                    <psuz:zmPr id="{7F769AE0-8287-4615-8F50-E64BB6C91333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267200" y="44973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5E304701-4E01-4911-90BF-B84BC738718B}">
                    <psuz:zmPr id="{E2CB2F9B-8FC4-409B-846B-E48EF230DEEC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061960" y="44973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E086FFB-8967-44C9-A2AB-B7107562CB5D}">
                    <psuz:zmPr id="{40F753D4-EE1F-42F0-B8D5-F696A375F5FE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72440" y="264429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1F8CBFEA-4A92-43F9-B753-C7B2EF8F0120}">
                    <psuz:zmPr id="{10933950-92E6-4394-9716-D59871AC4456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267200" y="264429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6243C032-8A5C-43EA-B5EB-9E07DA09407F}">
                    <psuz:zmPr id="{A83DAB40-7F30-4428-8A04-6AFE9CA88A37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061960" y="2644299"/>
                          <a:ext cx="3657600" cy="20574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7" name="Summary Zoom 6">
                <a:extLst>
                  <a:ext uri="{FF2B5EF4-FFF2-40B4-BE49-F238E27FC236}">
                    <a16:creationId xmlns:a16="http://schemas.microsoft.com/office/drawing/2014/main" id="{B61E4660-0751-4466-91C6-7C0D8CFBA344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0" y="1376363"/>
                <a:ext cx="12192000" cy="5151437"/>
                <a:chOff x="0" y="1376363"/>
                <a:chExt cx="12192000" cy="5151437"/>
              </a:xfrm>
            </p:grpSpPr>
            <p:pic>
              <p:nvPicPr>
                <p:cNvPr id="3" name="Picture 3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72440" y="182610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Picture 4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267200" y="182610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Picture 6">
                  <a:hlinkClick r:id="rId1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061960" y="182610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8" name="Picture 8">
                  <a:hlinkClick r:id="rId11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72440" y="402066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9" name="Picture 9">
                  <a:hlinkClick r:id="rId12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267200" y="402066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0" name="Picture 10">
                  <a:hlinkClick r:id="rId13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061960" y="4020662"/>
                  <a:ext cx="3657600" cy="205740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85197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072769" cy="1107996"/>
          </a:xfrm>
        </p:spPr>
        <p:txBody>
          <a:bodyPr/>
          <a:lstStyle/>
          <a:p>
            <a:r>
              <a:rPr lang="en-AU" dirty="0"/>
              <a:t>1. </a:t>
            </a:r>
            <a:r>
              <a:rPr lang="en-US" dirty="0"/>
              <a:t>Know your data and storage format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8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Understand storage format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Review the schema of your datasets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Tweak and experiment until equilibrium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16131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EB5E54-A01E-47D6-BD5D-B466C2676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019" y="342900"/>
            <a:ext cx="5642869" cy="1107996"/>
          </a:xfrm>
        </p:spPr>
        <p:txBody>
          <a:bodyPr/>
          <a:lstStyle/>
          <a:p>
            <a:r>
              <a:rPr lang="en-AU" dirty="0"/>
              <a:t>Storage key takeaways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D7514-2F8D-4F44-979D-E3A7E64E040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52F7EB1-5C13-42E3-A830-3DDEA4CA647C}" type="slidenum">
              <a:rPr lang="en-AU" smtClean="0"/>
              <a:pPr/>
              <a:t>9</a:t>
            </a:fld>
            <a:endParaRPr lang="en-AU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D26C453-D01C-459C-BF9C-A13C56973E9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/>
          <a:stretch/>
        </p:blipFill>
        <p:spPr>
          <a:xfrm>
            <a:off x="609600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EF9E1-627E-4F22-91BA-1CFF2D21558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6781" y="2746375"/>
            <a:ext cx="5065007" cy="2743200"/>
          </a:xfrm>
        </p:spPr>
        <p:txBody>
          <a:bodyPr/>
          <a:lstStyle/>
          <a:p>
            <a:pPr lvl="2">
              <a:spcAft>
                <a:spcPts val="3000"/>
              </a:spcAft>
            </a:pPr>
            <a:r>
              <a:rPr lang="en-AU" dirty="0"/>
              <a:t>Save the data you need only (no need to persist data that can be easily recomputed)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Manage cardinality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Be careful of structs or complex types</a:t>
            </a:r>
          </a:p>
          <a:p>
            <a:pPr lvl="2">
              <a:spcAft>
                <a:spcPts val="3000"/>
              </a:spcAft>
            </a:pPr>
            <a:r>
              <a:rPr lang="en-AU" dirty="0"/>
              <a:t>Repartition data to save similar values together hence improve compression</a:t>
            </a:r>
          </a:p>
          <a:p>
            <a:pPr lvl="2">
              <a:spcAft>
                <a:spcPts val="3000"/>
              </a:spcAft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18001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lstra Purple">
  <a:themeElements>
    <a:clrScheme name="Telstra Purple Template">
      <a:dk1>
        <a:srgbClr val="000000"/>
      </a:dk1>
      <a:lt1>
        <a:sysClr val="window" lastClr="FFFFFF"/>
      </a:lt1>
      <a:dk2>
        <a:srgbClr val="000000"/>
      </a:dk2>
      <a:lt2>
        <a:srgbClr val="F0EFEE"/>
      </a:lt2>
      <a:accent1>
        <a:srgbClr val="ED1F4F"/>
      </a:accent1>
      <a:accent2>
        <a:srgbClr val="0E39FB"/>
      </a:accent2>
      <a:accent3>
        <a:srgbClr val="000000"/>
      </a:accent3>
      <a:accent4>
        <a:srgbClr val="AAAAAA"/>
      </a:accent4>
      <a:accent5>
        <a:srgbClr val="021982"/>
      </a:accent5>
      <a:accent6>
        <a:srgbClr val="834BC1"/>
      </a:accent6>
      <a:hlink>
        <a:srgbClr val="0E39FB"/>
      </a:hlink>
      <a:folHlink>
        <a:srgbClr val="ED1F4F"/>
      </a:folHlink>
    </a:clrScheme>
    <a:fontScheme name="Purple Arial">
      <a:majorFont>
        <a:latin typeface="Arial Bold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20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solidFill>
            <a:srgbClr val="AAAAAA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/>
        </a:defPPr>
      </a:lstStyle>
    </a:txDef>
  </a:objectDefaults>
  <a:extraClrSchemeLst/>
  <a:custClrLst>
    <a:custClr name="Grey L1">
      <a:srgbClr val="414141"/>
    </a:custClr>
    <a:custClr name="Grey L2">
      <a:srgbClr val="787878"/>
    </a:custClr>
    <a:custClr name="Grey L3">
      <a:srgbClr val="AAAAAA"/>
    </a:custClr>
    <a:custClr name="Grey L4">
      <a:srgbClr val="D2D2D2"/>
    </a:custClr>
    <a:custClr name="Grey L5">
      <a:srgbClr val="E6E6E6"/>
    </a:custClr>
  </a:custClrLst>
  <a:extLst>
    <a:ext uri="{05A4C25C-085E-4340-85A3-A5531E510DB2}">
      <thm15:themeFamily xmlns:thm15="http://schemas.microsoft.com/office/thememl/2012/main" name="TEL_1756_Purple Template_Arial_V02.potx" id="{672096F0-0805-4C77-AA67-10746EE5EF2B}" vid="{031E44DE-40F4-4E52-9198-5BF31175A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UI/customUI.xml><?xml version="1.0" encoding="utf-8"?>
<customUI xmlns="http://schemas.microsoft.com/office/2006/01/customui">
  <ribbon startFromScratch="false">
    <tabs>
      <tab id="CustomTab" label="Telstra" insertBeforeMso="TabHome" keytip="Q">
        <group idMso="GroupSlides"/>
        <group id="Group1" label="Change Bullet Styles">
          <button idMso="IndentDecrease" visible="true" label="Decrease List Level" size="large"/>
          <button idMso="IndentIncrease" visible="true" label="Increase List Level" size="large"/>
        </group>
        <group id="Group2" label=" ">
          <checkBox idMso="GuidesShowHide" label="Guides"/>
          <splitButton id="groupsplitbutton" size="normal">
            <button idMso="ObjectsGroup"/>
            <menu id="groupsplitmenu" itemSize="large">
              <button idMso="ObjectsUngroup" description="Un-group selected objects" screentip="Un-group selected objects"/>
              <button idMso="ObjectsRegroup" description="Combine and re-Group selected objects" screentip="Combine and re-Group selected objects"/>
            </menu>
          </splitButton>
          <splitButton id="Cropping" size="normal">
            <toggleButton idMso="PictureCrop" label="Crop Tools"/>
            <menu id="CropMenu" itemSize="large">
              <button idMso="PictureFitCrop" description="Resize picture to fit the placeholder proportionally"/>
              <menuSeparator id="croppingmenu2"/>
              <menu idMso="PictureCropAspectRatioMenu" description="Crop image to selected aspect ratio"/>
              <gallery idMso="PictureShapeGallery" description="Crop image to selected shape"/>
            </menu>
          </splitButton>
          <separator id="sep1"/>
          <button idMso="ZoomFitToWindow" size="large" label="Fit to Window"/>
          <separator id="sep2"/>
          <splitButton id="sendbacksplitbutton" size="large">
            <button idMso="ObjectSendToBack" label="Send to Back"/>
            <menu id="sendbacksplitmenu" itemSize="large">
              <button idMso="ObjectBringToFront" label="Bring to Front"/>
            </menu>
          </splitButton>
          <separator id="sep3"/>
          <toggleButton idMso="SelectionPane" label="Selection Pane" size="large"/>
        </group>
        <group id="group3" label=" ">
          <button idMso="HeaderFooterInsert" size="large"/>
          <button idMso="PasteTextOnly" size="large" imageMso="Paste" label="Paste Unformatted"/>
        </group>
      </tab>
    </tabs>
  </ribbon>
</customUI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514336072ED3449A1CF988A2907C69" ma:contentTypeVersion="10" ma:contentTypeDescription="Create a new document." ma:contentTypeScope="" ma:versionID="71b56930416d1d3a774c006b55ff6994">
  <xsd:schema xmlns:xsd="http://www.w3.org/2001/XMLSchema" xmlns:xs="http://www.w3.org/2001/XMLSchema" xmlns:p="http://schemas.microsoft.com/office/2006/metadata/properties" xmlns:ns2="30fc8087-c9da-411a-a286-22c20488a355" xmlns:ns3="892cf5f4-5952-4202-b52d-3dae9d09aba5" targetNamespace="http://schemas.microsoft.com/office/2006/metadata/properties" ma:root="true" ma:fieldsID="488fb98fcd0387c29f7e7c5b185d71f6" ns2:_="" ns3:_="">
    <xsd:import namespace="30fc8087-c9da-411a-a286-22c20488a355"/>
    <xsd:import namespace="892cf5f4-5952-4202-b52d-3dae9d09ab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_dlc_DocId" minOccurs="0"/>
                <xsd:element ref="ns3:_dlc_DocIdUrl" minOccurs="0"/>
                <xsd:element ref="ns3:_dlc_DocIdPersistI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fc8087-c9da-411a-a286-22c20488a3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2cf5f4-5952-4202-b52d-3dae9d09aba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_dlc_DocId" ma:index="17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8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9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892cf5f4-5952-4202-b52d-3dae9d09aba5">AATTZ-1313235181-1683</_dlc_DocId>
    <_dlc_DocIdUrl xmlns="892cf5f4-5952-4202-b52d-3dae9d09aba5">
      <Url>https://teamtelstra.sharepoint.com/sites/TelstraXNASGrowth/_layouts/15/DocIdRedir.aspx?ID=AATTZ-1313235181-1683</Url>
      <Description>AATTZ-1313235181-1683</Description>
    </_dlc_DocIdUrl>
  </documentManagement>
</p:properties>
</file>

<file path=customXml/itemProps1.xml><?xml version="1.0" encoding="utf-8"?>
<ds:datastoreItem xmlns:ds="http://schemas.openxmlformats.org/officeDocument/2006/customXml" ds:itemID="{7C807B24-DD01-4A94-831A-235CFDB695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fc8087-c9da-411a-a286-22c20488a355"/>
    <ds:schemaRef ds:uri="892cf5f4-5952-4202-b52d-3dae9d09ab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7D1484A-9C1D-4F64-89BF-D9A01FA48B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996375-3E9D-43BE-9C8F-27A782D697E9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0FFD72DF-1C46-4290-B978-816C62A4FCF7}">
  <ds:schemaRefs>
    <ds:schemaRef ds:uri="http://schemas.microsoft.com/office/2006/metadata/properties"/>
    <ds:schemaRef ds:uri="http://schemas.microsoft.com/office/infopath/2007/PartnerControls"/>
    <ds:schemaRef ds:uri="892cf5f4-5952-4202-b52d-3dae9d09ab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240</Words>
  <Application>Microsoft Office PowerPoint</Application>
  <PresentationFormat>Widescreen</PresentationFormat>
  <Paragraphs>74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 </vt:lpstr>
      <vt:lpstr>Arial Bold</vt:lpstr>
      <vt:lpstr>Calibri</vt:lpstr>
      <vt:lpstr>Plain Light</vt:lpstr>
      <vt:lpstr>Telstra Akkurat</vt:lpstr>
      <vt:lpstr>Telstra Purple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Yousry Mohamed</dc:creator>
  <cp:lastModifiedBy>Yousry Mohamed</cp:lastModifiedBy>
  <cp:revision>1</cp:revision>
  <dcterms:created xsi:type="dcterms:W3CDTF">2020-10-05T10:21:30Z</dcterms:created>
  <dcterms:modified xsi:type="dcterms:W3CDTF">2020-11-20T23:48:11Z</dcterms:modified>
</cp:coreProperties>
</file>

<file path=docProps/thumbnail.jpeg>
</file>